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21"/>
  </p:notesMasterIdLst>
  <p:handoutMasterIdLst>
    <p:handoutMasterId r:id="rId22"/>
  </p:handoutMasterIdLst>
  <p:sldIdLst>
    <p:sldId id="256" r:id="rId2"/>
    <p:sldId id="273" r:id="rId3"/>
    <p:sldId id="284" r:id="rId4"/>
    <p:sldId id="333" r:id="rId5"/>
    <p:sldId id="289" r:id="rId6"/>
    <p:sldId id="298" r:id="rId7"/>
    <p:sldId id="297" r:id="rId8"/>
    <p:sldId id="324" r:id="rId9"/>
    <p:sldId id="287" r:id="rId10"/>
    <p:sldId id="307" r:id="rId11"/>
    <p:sldId id="325" r:id="rId12"/>
    <p:sldId id="331" r:id="rId13"/>
    <p:sldId id="332" r:id="rId14"/>
    <p:sldId id="315" r:id="rId15"/>
    <p:sldId id="328" r:id="rId16"/>
    <p:sldId id="326" r:id="rId17"/>
    <p:sldId id="329" r:id="rId18"/>
    <p:sldId id="327" r:id="rId19"/>
    <p:sldId id="330"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88869" autoAdjust="0"/>
  </p:normalViewPr>
  <p:slideViewPr>
    <p:cSldViewPr snapToGrid="0">
      <p:cViewPr varScale="1">
        <p:scale>
          <a:sx n="64" d="100"/>
          <a:sy n="64" d="100"/>
        </p:scale>
        <p:origin x="978" y="78"/>
      </p:cViewPr>
      <p:guideLst/>
    </p:cSldViewPr>
  </p:slideViewPr>
  <p:outlineViewPr>
    <p:cViewPr>
      <p:scale>
        <a:sx n="33" d="100"/>
        <a:sy n="33" d="100"/>
      </p:scale>
      <p:origin x="0" y="-642"/>
    </p:cViewPr>
  </p:outlineViewPr>
  <p:notesTextViewPr>
    <p:cViewPr>
      <p:scale>
        <a:sx n="3" d="2"/>
        <a:sy n="3" d="2"/>
      </p:scale>
      <p:origin x="0" y="0"/>
    </p:cViewPr>
  </p:notesTextViewPr>
  <p:notesViewPr>
    <p:cSldViewPr snapToGrid="0">
      <p:cViewPr varScale="1">
        <p:scale>
          <a:sx n="60" d="100"/>
          <a:sy n="60" d="100"/>
        </p:scale>
        <p:origin x="1670"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2873B9F-50A0-4622-8B27-9EA7B86E7C9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D217B71-78E5-4F1B-8D85-573B8AAD3E4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6A5925-1F73-40BA-85C9-D3AC61ACF64E}" type="datetimeFigureOut">
              <a:rPr lang="en-US" smtClean="0"/>
              <a:t>3/28/2021</a:t>
            </a:fld>
            <a:endParaRPr lang="en-US"/>
          </a:p>
        </p:txBody>
      </p:sp>
      <p:sp>
        <p:nvSpPr>
          <p:cNvPr id="4" name="Footer Placeholder 3">
            <a:extLst>
              <a:ext uri="{FF2B5EF4-FFF2-40B4-BE49-F238E27FC236}">
                <a16:creationId xmlns:a16="http://schemas.microsoft.com/office/drawing/2014/main" id="{E2A5D993-102A-4921-A12E-E8E8D0285AF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3F94975-3B91-4B9C-9498-7DA766AE146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10B77D-D561-4A25-8C29-51CAB365AE4B}" type="slidenum">
              <a:rPr lang="en-US" smtClean="0"/>
              <a:t>‹#›</a:t>
            </a:fld>
            <a:endParaRPr lang="en-US"/>
          </a:p>
        </p:txBody>
      </p:sp>
    </p:spTree>
    <p:extLst>
      <p:ext uri="{BB962C8B-B14F-4D97-AF65-F5344CB8AC3E}">
        <p14:creationId xmlns:p14="http://schemas.microsoft.com/office/powerpoint/2010/main" val="29366429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D28DB0-09F6-4366-A211-0FA9A757C8BD}" type="datetimeFigureOut">
              <a:rPr lang="en-US" noProof="0" smtClean="0"/>
              <a:t>3/28/2021</a:t>
            </a:fld>
            <a:endParaRPr lang="en-US"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DCE8F5-1341-475C-BF40-2E24D91E8058}" type="slidenum">
              <a:rPr lang="en-US" noProof="0" smtClean="0"/>
              <a:t>‹#›</a:t>
            </a:fld>
            <a:endParaRPr lang="en-US" noProof="0"/>
          </a:p>
        </p:txBody>
      </p:sp>
    </p:spTree>
    <p:extLst>
      <p:ext uri="{BB962C8B-B14F-4D97-AF65-F5344CB8AC3E}">
        <p14:creationId xmlns:p14="http://schemas.microsoft.com/office/powerpoint/2010/main" val="906497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9</a:t>
            </a:fld>
            <a:endParaRPr lang="en-US" noProof="0"/>
          </a:p>
        </p:txBody>
      </p:sp>
    </p:spTree>
    <p:extLst>
      <p:ext uri="{BB962C8B-B14F-4D97-AF65-F5344CB8AC3E}">
        <p14:creationId xmlns:p14="http://schemas.microsoft.com/office/powerpoint/2010/main" val="4232966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18</a:t>
            </a:fld>
            <a:endParaRPr lang="en-US" noProof="0"/>
          </a:p>
        </p:txBody>
      </p:sp>
    </p:spTree>
    <p:extLst>
      <p:ext uri="{BB962C8B-B14F-4D97-AF65-F5344CB8AC3E}">
        <p14:creationId xmlns:p14="http://schemas.microsoft.com/office/powerpoint/2010/main" val="1176281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19</a:t>
            </a:fld>
            <a:endParaRPr lang="en-US" noProof="0"/>
          </a:p>
        </p:txBody>
      </p:sp>
    </p:spTree>
    <p:extLst>
      <p:ext uri="{BB962C8B-B14F-4D97-AF65-F5344CB8AC3E}">
        <p14:creationId xmlns:p14="http://schemas.microsoft.com/office/powerpoint/2010/main" val="1424848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10</a:t>
            </a:fld>
            <a:endParaRPr lang="en-US" noProof="0"/>
          </a:p>
        </p:txBody>
      </p:sp>
    </p:spTree>
    <p:extLst>
      <p:ext uri="{BB962C8B-B14F-4D97-AF65-F5344CB8AC3E}">
        <p14:creationId xmlns:p14="http://schemas.microsoft.com/office/powerpoint/2010/main" val="772246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11</a:t>
            </a:fld>
            <a:endParaRPr lang="en-US" noProof="0"/>
          </a:p>
        </p:txBody>
      </p:sp>
    </p:spTree>
    <p:extLst>
      <p:ext uri="{BB962C8B-B14F-4D97-AF65-F5344CB8AC3E}">
        <p14:creationId xmlns:p14="http://schemas.microsoft.com/office/powerpoint/2010/main" val="3715499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12</a:t>
            </a:fld>
            <a:endParaRPr lang="en-US" noProof="0"/>
          </a:p>
        </p:txBody>
      </p:sp>
    </p:spTree>
    <p:extLst>
      <p:ext uri="{BB962C8B-B14F-4D97-AF65-F5344CB8AC3E}">
        <p14:creationId xmlns:p14="http://schemas.microsoft.com/office/powerpoint/2010/main" val="2155668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13</a:t>
            </a:fld>
            <a:endParaRPr lang="en-US" noProof="0"/>
          </a:p>
        </p:txBody>
      </p:sp>
    </p:spTree>
    <p:extLst>
      <p:ext uri="{BB962C8B-B14F-4D97-AF65-F5344CB8AC3E}">
        <p14:creationId xmlns:p14="http://schemas.microsoft.com/office/powerpoint/2010/main" val="29814445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14</a:t>
            </a:fld>
            <a:endParaRPr lang="en-US" noProof="0"/>
          </a:p>
        </p:txBody>
      </p:sp>
    </p:spTree>
    <p:extLst>
      <p:ext uri="{BB962C8B-B14F-4D97-AF65-F5344CB8AC3E}">
        <p14:creationId xmlns:p14="http://schemas.microsoft.com/office/powerpoint/2010/main" val="3104689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15</a:t>
            </a:fld>
            <a:endParaRPr lang="en-US" noProof="0"/>
          </a:p>
        </p:txBody>
      </p:sp>
    </p:spTree>
    <p:extLst>
      <p:ext uri="{BB962C8B-B14F-4D97-AF65-F5344CB8AC3E}">
        <p14:creationId xmlns:p14="http://schemas.microsoft.com/office/powerpoint/2010/main" val="3410283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16</a:t>
            </a:fld>
            <a:endParaRPr lang="en-US" noProof="0"/>
          </a:p>
        </p:txBody>
      </p:sp>
    </p:spTree>
    <p:extLst>
      <p:ext uri="{BB962C8B-B14F-4D97-AF65-F5344CB8AC3E}">
        <p14:creationId xmlns:p14="http://schemas.microsoft.com/office/powerpoint/2010/main" val="770518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3DCE8F5-1341-475C-BF40-2E24D91E8058}" type="slidenum">
              <a:rPr lang="en-US" noProof="0" smtClean="0"/>
              <a:t>17</a:t>
            </a:fld>
            <a:endParaRPr lang="en-US" noProof="0"/>
          </a:p>
        </p:txBody>
      </p:sp>
    </p:spTree>
    <p:extLst>
      <p:ext uri="{BB962C8B-B14F-4D97-AF65-F5344CB8AC3E}">
        <p14:creationId xmlns:p14="http://schemas.microsoft.com/office/powerpoint/2010/main" val="35856040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945AC3A-7D9B-423E-A2BF-B883C9B2D241}"/>
              </a:ext>
            </a:extLst>
          </p:cNvPr>
          <p:cNvPicPr>
            <a:picLocks/>
          </p:cNvPicPr>
          <p:nvPr userDrawn="1"/>
        </p:nvPicPr>
        <p:blipFill rotWithShape="1">
          <a:blip r:embed="rId2" cstate="screen">
            <a:duotone>
              <a:prstClr val="black"/>
              <a:schemeClr val="tx2">
                <a:tint val="45000"/>
                <a:satMod val="400000"/>
              </a:schemeClr>
            </a:duotone>
            <a:extLst>
              <a:ext uri="{28A0092B-C50C-407E-A947-70E740481C1C}">
                <a14:useLocalDpi xmlns:a14="http://schemas.microsoft.com/office/drawing/2010/main"/>
              </a:ext>
            </a:extLst>
          </a:blip>
          <a:srcRect b="-15"/>
          <a:stretch/>
        </p:blipFill>
        <p:spPr>
          <a:xfrm>
            <a:off x="7801452" y="1"/>
            <a:ext cx="4389120" cy="6675120"/>
          </a:xfrm>
          <a:prstGeom prst="rect">
            <a:avLst/>
          </a:prstGeom>
        </p:spPr>
      </p:pic>
      <p:sp>
        <p:nvSpPr>
          <p:cNvPr id="5" name="Rectangle 4">
            <a:extLst>
              <a:ext uri="{FF2B5EF4-FFF2-40B4-BE49-F238E27FC236}">
                <a16:creationId xmlns:a16="http://schemas.microsoft.com/office/drawing/2014/main" id="{C7524B29-B525-4E47-862B-FD57B403D539}"/>
              </a:ext>
            </a:extLst>
          </p:cNvPr>
          <p:cNvSpPr/>
          <p:nvPr userDrawn="1"/>
        </p:nvSpPr>
        <p:spPr>
          <a:xfrm>
            <a:off x="7804351" y="1"/>
            <a:ext cx="4386221" cy="667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Picture Placeholder 9">
            <a:extLst>
              <a:ext uri="{FF2B5EF4-FFF2-40B4-BE49-F238E27FC236}">
                <a16:creationId xmlns:a16="http://schemas.microsoft.com/office/drawing/2014/main" id="{140927D5-AE1A-4ABD-BD8F-2F78723FF0D6}"/>
              </a:ext>
            </a:extLst>
          </p:cNvPr>
          <p:cNvSpPr>
            <a:spLocks noGrp="1"/>
          </p:cNvSpPr>
          <p:nvPr>
            <p:ph type="pic" sz="quarter" idx="10" hasCustomPrompt="1"/>
          </p:nvPr>
        </p:nvSpPr>
        <p:spPr>
          <a:xfrm>
            <a:off x="-11284" y="1"/>
            <a:ext cx="7815636" cy="6677022"/>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1" name="Rectangle 10">
            <a:extLst>
              <a:ext uri="{FF2B5EF4-FFF2-40B4-BE49-F238E27FC236}">
                <a16:creationId xmlns:a16="http://schemas.microsoft.com/office/drawing/2014/main" id="{F94C333A-735B-44F8-99E4-E73D8172DE35}"/>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CC69AA83-848B-4DFD-A644-A5D9CEFF95E3}"/>
              </a:ext>
            </a:extLst>
          </p:cNvPr>
          <p:cNvSpPr/>
          <p:nvPr userDrawn="1"/>
        </p:nvSpPr>
        <p:spPr>
          <a:xfrm>
            <a:off x="7804351" y="6678000"/>
            <a:ext cx="4224295"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5" name="Slide Number Placeholder 5">
            <a:extLst>
              <a:ext uri="{FF2B5EF4-FFF2-40B4-BE49-F238E27FC236}">
                <a16:creationId xmlns:a16="http://schemas.microsoft.com/office/drawing/2014/main" id="{42880EF2-ACF9-4D66-99FF-99CB3F61BE99}"/>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id="{8487E03C-DE68-4CE8-A7F1-B9DD28846BC8}"/>
              </a:ext>
            </a:extLst>
          </p:cNvPr>
          <p:cNvSpPr>
            <a:spLocks noGrp="1"/>
          </p:cNvSpPr>
          <p:nvPr>
            <p:ph type="ctrTitle"/>
          </p:nvPr>
        </p:nvSpPr>
        <p:spPr>
          <a:xfrm>
            <a:off x="8073392" y="1962149"/>
            <a:ext cx="3759807" cy="1547813"/>
          </a:xfrm>
        </p:spPr>
        <p:txBody>
          <a:bodyPr anchor="b"/>
          <a:lstStyle>
            <a:lvl1pPr algn="l">
              <a:lnSpc>
                <a:spcPts val="4000"/>
              </a:lnSpc>
              <a:defRPr sz="4800" spc="-15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7EEE8855-FE55-4351-B21B-FE33CB8050C1}"/>
              </a:ext>
            </a:extLst>
          </p:cNvPr>
          <p:cNvSpPr>
            <a:spLocks noGrp="1"/>
          </p:cNvSpPr>
          <p:nvPr>
            <p:ph type="subTitle" idx="1"/>
          </p:nvPr>
        </p:nvSpPr>
        <p:spPr>
          <a:xfrm>
            <a:off x="8073391" y="3602038"/>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Graphic 11">
            <a:extLst>
              <a:ext uri="{FF2B5EF4-FFF2-40B4-BE49-F238E27FC236}">
                <a16:creationId xmlns:a16="http://schemas.microsoft.com/office/drawing/2014/main" id="{54BAE1D8-3DF8-48CA-92C4-2E2064E4A3C5}"/>
              </a:ext>
            </a:extLst>
          </p:cNvPr>
          <p:cNvSpPr/>
          <p:nvPr userDrawn="1"/>
        </p:nvSpPr>
        <p:spPr>
          <a:xfrm>
            <a:off x="8776606" y="3981146"/>
            <a:ext cx="3413965" cy="2695876"/>
          </a:xfrm>
          <a:custGeom>
            <a:avLst/>
            <a:gdLst>
              <a:gd name="connsiteX0" fmla="*/ 4121944 w 4124325"/>
              <a:gd name="connsiteY0" fmla="*/ 1555076 h 3257550"/>
              <a:gd name="connsiteX1" fmla="*/ 4118134 w 4124325"/>
              <a:gd name="connsiteY1" fmla="*/ 1533169 h 3257550"/>
              <a:gd name="connsiteX2" fmla="*/ 2782729 w 4124325"/>
              <a:gd name="connsiteY2" fmla="*/ 39649 h 3257550"/>
              <a:gd name="connsiteX3" fmla="*/ 2108359 w 4124325"/>
              <a:gd name="connsiteY3" fmla="*/ 2436139 h 3257550"/>
              <a:gd name="connsiteX4" fmla="*/ 1262539 w 4124325"/>
              <a:gd name="connsiteY4" fmla="*/ 1310284 h 3257550"/>
              <a:gd name="connsiteX5" fmla="*/ 717709 w 4124325"/>
              <a:gd name="connsiteY5" fmla="*/ 2358986 h 3257550"/>
              <a:gd name="connsiteX6" fmla="*/ 7144 w 4124325"/>
              <a:gd name="connsiteY6" fmla="*/ 3257194 h 3257550"/>
              <a:gd name="connsiteX7" fmla="*/ 4075271 w 4124325"/>
              <a:gd name="connsiteY7" fmla="*/ 3257194 h 3257550"/>
              <a:gd name="connsiteX8" fmla="*/ 4122896 w 4124325"/>
              <a:gd name="connsiteY8" fmla="*/ 3201949 h 3257550"/>
              <a:gd name="connsiteX9" fmla="*/ 4122896 w 4124325"/>
              <a:gd name="connsiteY9" fmla="*/ 1555076 h 3257550"/>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068127 w 4207192"/>
              <a:gd name="connsiteY9" fmla="*/ 3250050 h 3286245"/>
              <a:gd name="connsiteX10" fmla="*/ 4207192 w 4207192"/>
              <a:gd name="connsiteY10" fmla="*/ 3286245 h 3286245"/>
              <a:gd name="connsiteX0" fmla="*/ 4115752 w 4207192"/>
              <a:gd name="connsiteY0" fmla="*/ 3194805 h 3286245"/>
              <a:gd name="connsiteX1" fmla="*/ 4115752 w 4207192"/>
              <a:gd name="connsiteY1" fmla="*/ 1547932 h 3286245"/>
              <a:gd name="connsiteX2" fmla="*/ 4114800 w 4207192"/>
              <a:gd name="connsiteY2" fmla="*/ 1547932 h 3286245"/>
              <a:gd name="connsiteX3" fmla="*/ 4110990 w 4207192"/>
              <a:gd name="connsiteY3" fmla="*/ 1526025 h 3286245"/>
              <a:gd name="connsiteX4" fmla="*/ 2775585 w 4207192"/>
              <a:gd name="connsiteY4" fmla="*/ 32505 h 3286245"/>
              <a:gd name="connsiteX5" fmla="*/ 2101215 w 4207192"/>
              <a:gd name="connsiteY5" fmla="*/ 2428995 h 3286245"/>
              <a:gd name="connsiteX6" fmla="*/ 1255395 w 4207192"/>
              <a:gd name="connsiteY6" fmla="*/ 1303140 h 3286245"/>
              <a:gd name="connsiteX7" fmla="*/ 710565 w 4207192"/>
              <a:gd name="connsiteY7" fmla="*/ 2351842 h 3286245"/>
              <a:gd name="connsiteX8" fmla="*/ 0 w 4207192"/>
              <a:gd name="connsiteY8" fmla="*/ 3250050 h 3286245"/>
              <a:gd name="connsiteX9" fmla="*/ 4207192 w 4207192"/>
              <a:gd name="connsiteY9" fmla="*/ 3286245 h 3286245"/>
              <a:gd name="connsiteX0" fmla="*/ 4115752 w 4115752"/>
              <a:gd name="connsiteY0" fmla="*/ 3194805 h 3250050"/>
              <a:gd name="connsiteX1" fmla="*/ 4115752 w 4115752"/>
              <a:gd name="connsiteY1" fmla="*/ 1547932 h 3250050"/>
              <a:gd name="connsiteX2" fmla="*/ 4114800 w 4115752"/>
              <a:gd name="connsiteY2" fmla="*/ 1547932 h 3250050"/>
              <a:gd name="connsiteX3" fmla="*/ 4110990 w 4115752"/>
              <a:gd name="connsiteY3" fmla="*/ 1526025 h 3250050"/>
              <a:gd name="connsiteX4" fmla="*/ 2775585 w 4115752"/>
              <a:gd name="connsiteY4" fmla="*/ 32505 h 3250050"/>
              <a:gd name="connsiteX5" fmla="*/ 2101215 w 4115752"/>
              <a:gd name="connsiteY5" fmla="*/ 2428995 h 3250050"/>
              <a:gd name="connsiteX6" fmla="*/ 1255395 w 4115752"/>
              <a:gd name="connsiteY6" fmla="*/ 1303140 h 3250050"/>
              <a:gd name="connsiteX7" fmla="*/ 710565 w 4115752"/>
              <a:gd name="connsiteY7" fmla="*/ 2351842 h 3250050"/>
              <a:gd name="connsiteX8" fmla="*/ 0 w 4115752"/>
              <a:gd name="connsiteY8" fmla="*/ 3250050 h 3250050"/>
              <a:gd name="connsiteX0" fmla="*/ 4115752 w 4115752"/>
              <a:gd name="connsiteY0" fmla="*/ 1547932 h 3250050"/>
              <a:gd name="connsiteX1" fmla="*/ 4114800 w 4115752"/>
              <a:gd name="connsiteY1" fmla="*/ 1547932 h 3250050"/>
              <a:gd name="connsiteX2" fmla="*/ 4110990 w 4115752"/>
              <a:gd name="connsiteY2" fmla="*/ 1526025 h 3250050"/>
              <a:gd name="connsiteX3" fmla="*/ 2775585 w 4115752"/>
              <a:gd name="connsiteY3" fmla="*/ 32505 h 3250050"/>
              <a:gd name="connsiteX4" fmla="*/ 2101215 w 4115752"/>
              <a:gd name="connsiteY4" fmla="*/ 2428995 h 3250050"/>
              <a:gd name="connsiteX5" fmla="*/ 1255395 w 4115752"/>
              <a:gd name="connsiteY5" fmla="*/ 1303140 h 3250050"/>
              <a:gd name="connsiteX6" fmla="*/ 710565 w 4115752"/>
              <a:gd name="connsiteY6" fmla="*/ 2351842 h 3250050"/>
              <a:gd name="connsiteX7" fmla="*/ 0 w 4115752"/>
              <a:gd name="connsiteY7" fmla="*/ 3250050 h 325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15752" h="3250050">
                <a:moveTo>
                  <a:pt x="4115752" y="1547932"/>
                </a:moveTo>
                <a:lnTo>
                  <a:pt x="4114800" y="1547932"/>
                </a:lnTo>
                <a:cubicBezTo>
                  <a:pt x="4114800" y="1540312"/>
                  <a:pt x="4113847" y="1532692"/>
                  <a:pt x="4110990" y="1526025"/>
                </a:cubicBezTo>
                <a:cubicBezTo>
                  <a:pt x="4060507" y="1391722"/>
                  <a:pt x="3224212" y="-249435"/>
                  <a:pt x="2775585" y="32505"/>
                </a:cubicBezTo>
                <a:cubicBezTo>
                  <a:pt x="2375535" y="283965"/>
                  <a:pt x="2629852" y="2428995"/>
                  <a:pt x="2101215" y="2428995"/>
                </a:cubicBezTo>
                <a:cubicBezTo>
                  <a:pt x="1784985" y="2428995"/>
                  <a:pt x="1670685" y="1303140"/>
                  <a:pt x="1255395" y="1303140"/>
                </a:cubicBezTo>
                <a:cubicBezTo>
                  <a:pt x="1037272" y="1303140"/>
                  <a:pt x="710565" y="1554600"/>
                  <a:pt x="710565" y="2351842"/>
                </a:cubicBezTo>
                <a:cubicBezTo>
                  <a:pt x="710565" y="3149085"/>
                  <a:pt x="0" y="3250050"/>
                  <a:pt x="0" y="3250050"/>
                </a:cubicBezTo>
              </a:path>
            </a:pathLst>
          </a:custGeom>
          <a:noFill/>
          <a:ln w="9525" cap="flat">
            <a:solidFill>
              <a:schemeClr val="bg1"/>
            </a:solidFill>
            <a:prstDash val="dash"/>
            <a:miter/>
          </a:ln>
        </p:spPr>
        <p:txBody>
          <a:bodyPr rtlCol="0" anchor="ctr"/>
          <a:lstStyle/>
          <a:p>
            <a:endParaRPr lang="en-US" dirty="0"/>
          </a:p>
        </p:txBody>
      </p:sp>
      <p:sp>
        <p:nvSpPr>
          <p:cNvPr id="14" name="Rectangle 13">
            <a:extLst>
              <a:ext uri="{FF2B5EF4-FFF2-40B4-BE49-F238E27FC236}">
                <a16:creationId xmlns:a16="http://schemas.microsoft.com/office/drawing/2014/main" id="{974E860F-437F-442E-898C-244A0DD5D765}"/>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80426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620000"/>
            <a:ext cx="55800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Footer Placeholder 4">
            <a:extLst>
              <a:ext uri="{FF2B5EF4-FFF2-40B4-BE49-F238E27FC236}">
                <a16:creationId xmlns:a16="http://schemas.microsoft.com/office/drawing/2014/main" id="{3CFF9123-1F0C-4BD2-8233-FEE5B2A46612}"/>
              </a:ext>
            </a:extLst>
          </p:cNvPr>
          <p:cNvSpPr>
            <a:spLocks noGrp="1"/>
          </p:cNvSpPr>
          <p:nvPr>
            <p:ph type="ftr" sz="quarter" idx="13"/>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111E8981-59A6-4480-80A6-5619C2201789}"/>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31192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s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DDDF3-2E7E-4175-ACE9-B214DCE40C6E}"/>
              </a:ext>
            </a:extLst>
          </p:cNvPr>
          <p:cNvSpPr>
            <a:spLocks noGrp="1"/>
          </p:cNvSpPr>
          <p:nvPr>
            <p:ph type="title"/>
          </p:nvPr>
        </p:nvSpPr>
        <p:spPr/>
        <p:txBody>
          <a:bodyPr/>
          <a:lstStyle/>
          <a:p>
            <a:r>
              <a:rPr lang="en-US" noProof="0"/>
              <a:t>Click to edit Master title style</a:t>
            </a:r>
          </a:p>
        </p:txBody>
      </p:sp>
      <p:sp>
        <p:nvSpPr>
          <p:cNvPr id="8" name="Subtitle">
            <a:extLst>
              <a:ext uri="{FF2B5EF4-FFF2-40B4-BE49-F238E27FC236}">
                <a16:creationId xmlns:a16="http://schemas.microsoft.com/office/drawing/2014/main" id="{5302A3D4-CF60-41AF-924C-B30D3FD99751}"/>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Footer Placeholder 2">
            <a:extLst>
              <a:ext uri="{FF2B5EF4-FFF2-40B4-BE49-F238E27FC236}">
                <a16:creationId xmlns:a16="http://schemas.microsoft.com/office/drawing/2014/main" id="{2E0E8FCF-8FC7-49D2-9516-7662294E35B7}"/>
              </a:ext>
            </a:extLst>
          </p:cNvPr>
          <p:cNvSpPr>
            <a:spLocks noGrp="1"/>
          </p:cNvSpPr>
          <p:nvPr>
            <p:ph type="ftr" sz="quarter" idx="13"/>
          </p:nvPr>
        </p:nvSpPr>
        <p:spPr/>
        <p:txBody>
          <a:bodyPr/>
          <a:lstStyle/>
          <a:p>
            <a:r>
              <a:rPr lang="en-US" noProof="0"/>
              <a:t>Add a footer</a:t>
            </a:r>
          </a:p>
        </p:txBody>
      </p:sp>
      <p:sp>
        <p:nvSpPr>
          <p:cNvPr id="4" name="Slide Number Placeholder 3">
            <a:extLst>
              <a:ext uri="{FF2B5EF4-FFF2-40B4-BE49-F238E27FC236}">
                <a16:creationId xmlns:a16="http://schemas.microsoft.com/office/drawing/2014/main" id="{216208B4-CFD5-4FAE-9519-74EFAC0B0368}"/>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2122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AED074E-AB07-44D1-8B4E-189EAEF798D6}"/>
              </a:ext>
            </a:extLst>
          </p:cNvPr>
          <p:cNvSpPr>
            <a:spLocks noGrp="1"/>
          </p:cNvSpPr>
          <p:nvPr>
            <p:ph type="ftr" sz="quarter" idx="10"/>
          </p:nvPr>
        </p:nvSpPr>
        <p:spPr/>
        <p:txBody>
          <a:bodyPr/>
          <a:lstStyle/>
          <a:p>
            <a:r>
              <a:rPr lang="en-US" noProof="0"/>
              <a:t>Add a footer</a:t>
            </a:r>
          </a:p>
        </p:txBody>
      </p:sp>
      <p:sp>
        <p:nvSpPr>
          <p:cNvPr id="3" name="Slide Number Placeholder 2">
            <a:extLst>
              <a:ext uri="{FF2B5EF4-FFF2-40B4-BE49-F238E27FC236}">
                <a16:creationId xmlns:a16="http://schemas.microsoft.com/office/drawing/2014/main" id="{2801D44B-9877-40D1-B788-EE3BFD57C5AB}"/>
              </a:ext>
            </a:extLst>
          </p:cNvPr>
          <p:cNvSpPr>
            <a:spLocks noGrp="1"/>
          </p:cNvSpPr>
          <p:nvPr>
            <p:ph type="sldNum" sz="quarter" idx="11"/>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946637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FB83C35-D975-48B4-8E79-AB7A1A80DFC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7799832" cy="6675120"/>
          </a:xfrm>
          <a:prstGeom prst="rect">
            <a:avLst/>
          </a:prstGeom>
        </p:spPr>
      </p:pic>
      <p:sp>
        <p:nvSpPr>
          <p:cNvPr id="11" name="Rectangle 10">
            <a:extLst>
              <a:ext uri="{FF2B5EF4-FFF2-40B4-BE49-F238E27FC236}">
                <a16:creationId xmlns:a16="http://schemas.microsoft.com/office/drawing/2014/main" id="{DD7E187E-6082-49C3-B795-CC4321FE39F8}"/>
              </a:ext>
            </a:extLst>
          </p:cNvPr>
          <p:cNvSpPr/>
          <p:nvPr userDrawn="1"/>
        </p:nvSpPr>
        <p:spPr>
          <a:xfrm>
            <a:off x="6671"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12" name="Picture Placeholder 9">
            <a:extLst>
              <a:ext uri="{FF2B5EF4-FFF2-40B4-BE49-F238E27FC236}">
                <a16:creationId xmlns:a16="http://schemas.microsoft.com/office/drawing/2014/main" id="{8FBFF6A8-5ABD-4191-81E4-C9F86380A56D}"/>
              </a:ext>
            </a:extLst>
          </p:cNvPr>
          <p:cNvSpPr>
            <a:spLocks noGrp="1"/>
          </p:cNvSpPr>
          <p:nvPr>
            <p:ph type="pic" sz="quarter" idx="10"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5" name="Footer Placeholder 4">
            <a:extLst>
              <a:ext uri="{FF2B5EF4-FFF2-40B4-BE49-F238E27FC236}">
                <a16:creationId xmlns:a16="http://schemas.microsoft.com/office/drawing/2014/main" id="{16E27D1E-1708-4D17-AB85-058EE0C34776}"/>
              </a:ext>
            </a:extLst>
          </p:cNvPr>
          <p:cNvSpPr>
            <a:spLocks noGrp="1"/>
          </p:cNvSpPr>
          <p:nvPr>
            <p:ph type="ftr" sz="quarter" idx="13"/>
          </p:nvPr>
        </p:nvSpPr>
        <p:spPr>
          <a:gradFill>
            <a:gsLst>
              <a:gs pos="82000">
                <a:schemeClr val="tx1">
                  <a:lumMod val="85000"/>
                  <a:lumOff val="15000"/>
                </a:schemeClr>
              </a:gs>
              <a:gs pos="100000">
                <a:schemeClr val="tx1"/>
              </a:gs>
            </a:gsLst>
          </a:gradFill>
        </p:spPr>
        <p:txBody>
          <a:bodyPr/>
          <a:lstStyle>
            <a:lvl1pPr>
              <a:defRPr>
                <a:solidFill>
                  <a:schemeClr val="bg1"/>
                </a:solidFill>
              </a:defRPr>
            </a:lvl1pPr>
          </a:lstStyle>
          <a:p>
            <a:r>
              <a:rPr lang="en-US" noProof="0"/>
              <a:t>Add a footer</a:t>
            </a:r>
          </a:p>
        </p:txBody>
      </p:sp>
      <p:sp>
        <p:nvSpPr>
          <p:cNvPr id="9" name="Slide Number Placeholder 8">
            <a:extLst>
              <a:ext uri="{FF2B5EF4-FFF2-40B4-BE49-F238E27FC236}">
                <a16:creationId xmlns:a16="http://schemas.microsoft.com/office/drawing/2014/main" id="{69529A18-E6EB-4081-B804-B2FCF5287DFF}"/>
              </a:ext>
            </a:extLst>
          </p:cNvPr>
          <p:cNvSpPr>
            <a:spLocks noGrp="1"/>
          </p:cNvSpPr>
          <p:nvPr>
            <p:ph type="sldNum" sz="quarter" idx="14"/>
          </p:nvPr>
        </p:nvSpPr>
        <p:spPr>
          <a:xfrm>
            <a:off x="11594400" y="6678000"/>
            <a:ext cx="597600" cy="144000"/>
          </a:xfrm>
        </p:spPr>
        <p:txBody>
          <a:bodyPr/>
          <a:lstStyle/>
          <a:p>
            <a:fld id="{058DB212-BFA2-403F-85EF-DFD3FF6D973A}" type="slidenum">
              <a:rPr lang="en-US" noProof="0" smtClean="0"/>
              <a:pPr/>
              <a:t>‹#›</a:t>
            </a:fld>
            <a:endParaRPr lang="en-US" noProof="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p:nvPr>
        </p:nvSpPr>
        <p:spPr>
          <a:xfrm>
            <a:off x="1273834" y="2481141"/>
            <a:ext cx="3759807" cy="1547813"/>
          </a:xfrm>
        </p:spPr>
        <p:txBody>
          <a:bodyPr anchor="b"/>
          <a:lstStyle>
            <a:lvl1pPr algn="l">
              <a:lnSpc>
                <a:spcPts val="4000"/>
              </a:lnSpc>
              <a:defRPr sz="4800" spc="-150">
                <a:solidFill>
                  <a:schemeClr val="bg1"/>
                </a:solidFill>
              </a:defRPr>
            </a:lvl1pPr>
          </a:lstStyle>
          <a:p>
            <a:r>
              <a:rPr lang="en-US" noProof="0"/>
              <a:t>Click to edit Master title style</a:t>
            </a:r>
          </a:p>
        </p:txBody>
      </p:sp>
      <p:sp>
        <p:nvSpPr>
          <p:cNvPr id="14" name="Subtitle 2">
            <a:extLst>
              <a:ext uri="{FF2B5EF4-FFF2-40B4-BE49-F238E27FC236}">
                <a16:creationId xmlns:a16="http://schemas.microsoft.com/office/drawing/2014/main" id="{3CDBDF0B-F377-47FD-9DA1-C3BDA7C1DEDE}"/>
              </a:ext>
            </a:extLst>
          </p:cNvPr>
          <p:cNvSpPr>
            <a:spLocks noGrp="1"/>
          </p:cNvSpPr>
          <p:nvPr>
            <p:ph type="subTitle" idx="1"/>
          </p:nvPr>
        </p:nvSpPr>
        <p:spPr>
          <a:xfrm>
            <a:off x="1273833" y="4220102"/>
            <a:ext cx="3756943" cy="722312"/>
          </a:xfrm>
        </p:spPr>
        <p:txBody>
          <a:bodyPr/>
          <a:lstStyle>
            <a:lvl1pPr marL="0" indent="0" algn="l">
              <a:buNone/>
              <a:defRPr sz="1600" spc="-15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18" name="Graphic 15">
            <a:extLst>
              <a:ext uri="{FF2B5EF4-FFF2-40B4-BE49-F238E27FC236}">
                <a16:creationId xmlns:a16="http://schemas.microsoft.com/office/drawing/2014/main" id="{F50292C9-54F6-4F7B-A885-34CE1E3B0351}"/>
              </a:ext>
            </a:extLst>
          </p:cNvPr>
          <p:cNvSpPr/>
          <p:nvPr/>
        </p:nvSpPr>
        <p:spPr>
          <a:xfrm flipH="1">
            <a:off x="-1428"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noProof="0"/>
          </a:p>
        </p:txBody>
      </p:sp>
    </p:spTree>
    <p:extLst>
      <p:ext uri="{BB962C8B-B14F-4D97-AF65-F5344CB8AC3E}">
        <p14:creationId xmlns:p14="http://schemas.microsoft.com/office/powerpoint/2010/main" val="21202362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7804150" y="1"/>
            <a:ext cx="4387850" cy="6679488"/>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1642857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95A87C21-15CD-48D8-B583-89B110156879}"/>
              </a:ext>
            </a:extLst>
          </p:cNvPr>
          <p:cNvSpPr/>
          <p:nvPr userDrawn="1"/>
        </p:nvSpPr>
        <p:spPr>
          <a:xfrm>
            <a:off x="7804351" y="0"/>
            <a:ext cx="4386221" cy="6677022"/>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6993300" cy="540000"/>
          </a:xfrm>
        </p:spPr>
        <p:txBody>
          <a:bodyPr/>
          <a:lstStyle/>
          <a:p>
            <a:r>
              <a:rPr lang="en-US" noProof="0"/>
              <a:t>Click to edit Master title style</a:t>
            </a:r>
          </a:p>
        </p:txBody>
      </p:sp>
      <p:sp>
        <p:nvSpPr>
          <p:cNvPr id="16" name="Subtitle">
            <a:extLst>
              <a:ext uri="{FF2B5EF4-FFF2-40B4-BE49-F238E27FC236}">
                <a16:creationId xmlns:a16="http://schemas.microsoft.com/office/drawing/2014/main" id="{152317FE-88B5-4D1F-AECF-DA69D6779BEA}"/>
              </a:ext>
            </a:extLst>
          </p:cNvPr>
          <p:cNvSpPr>
            <a:spLocks noGrp="1"/>
          </p:cNvSpPr>
          <p:nvPr>
            <p:ph type="body" sz="quarter" idx="12" hasCustomPrompt="1"/>
          </p:nvPr>
        </p:nvSpPr>
        <p:spPr>
          <a:xfrm>
            <a:off x="360363" y="1080000"/>
            <a:ext cx="6992937" cy="360362"/>
          </a:xfrm>
        </p:spPr>
        <p:txBody>
          <a:bodyPr/>
          <a:lstStyle>
            <a:lvl1pPr marL="0" indent="0">
              <a:buNone/>
              <a:defRPr sz="2100"/>
            </a:lvl1pPr>
          </a:lstStyle>
          <a:p>
            <a:pPr lvl="0"/>
            <a:r>
              <a:rPr lang="en-US" noProof="0"/>
              <a:t>Subtitle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620000"/>
            <a:ext cx="6992936"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8127752" y="4320000"/>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4" name="Footer Placeholder 3">
            <a:extLst>
              <a:ext uri="{FF2B5EF4-FFF2-40B4-BE49-F238E27FC236}">
                <a16:creationId xmlns:a16="http://schemas.microsoft.com/office/drawing/2014/main" id="{BC263EBA-2C46-40FB-9D48-819ED0C8994F}"/>
              </a:ext>
            </a:extLst>
          </p:cNvPr>
          <p:cNvSpPr>
            <a:spLocks noGrp="1"/>
          </p:cNvSpPr>
          <p:nvPr>
            <p:ph type="ftr" sz="quarter" idx="14"/>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719230BC-20AB-4DD9-AF5C-47BA72E56986}"/>
              </a:ext>
            </a:extLst>
          </p:cNvPr>
          <p:cNvSpPr>
            <a:spLocks noGrp="1"/>
          </p:cNvSpPr>
          <p:nvPr>
            <p:ph type="sldNum" sz="quarter" idx="15"/>
          </p:nvPr>
        </p:nvSpPr>
        <p:spPr/>
        <p:txBody>
          <a:bodyPr/>
          <a:lstStyle/>
          <a:p>
            <a:fld id="{058DB212-BFA2-403F-85EF-DFD3FF6D973A}" type="slidenum">
              <a:rPr lang="en-US" noProof="0" smtClean="0"/>
              <a:pPr/>
              <a:t>‹#›</a:t>
            </a:fld>
            <a:endParaRPr lang="en-US" noProof="0"/>
          </a:p>
        </p:txBody>
      </p:sp>
      <p:sp>
        <p:nvSpPr>
          <p:cNvPr id="8" name="Picture Placeholder 5">
            <a:extLst>
              <a:ext uri="{FF2B5EF4-FFF2-40B4-BE49-F238E27FC236}">
                <a16:creationId xmlns:a16="http://schemas.microsoft.com/office/drawing/2014/main" id="{5092E684-C621-4F92-A05A-A167EEF46270}"/>
              </a:ext>
            </a:extLst>
          </p:cNvPr>
          <p:cNvSpPr>
            <a:spLocks noGrp="1"/>
          </p:cNvSpPr>
          <p:nvPr>
            <p:ph type="pic" sz="quarter" idx="16" hasCustomPrompt="1"/>
          </p:nvPr>
        </p:nvSpPr>
        <p:spPr>
          <a:xfrm>
            <a:off x="10057037" y="4320000"/>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9" name="Picture Placeholder 5">
            <a:extLst>
              <a:ext uri="{FF2B5EF4-FFF2-40B4-BE49-F238E27FC236}">
                <a16:creationId xmlns:a16="http://schemas.microsoft.com/office/drawing/2014/main" id="{6958D132-F2A9-41E1-BDD8-067D52CE5FEB}"/>
              </a:ext>
            </a:extLst>
          </p:cNvPr>
          <p:cNvSpPr>
            <a:spLocks noGrp="1"/>
          </p:cNvSpPr>
          <p:nvPr>
            <p:ph type="pic" sz="quarter" idx="17" hasCustomPrompt="1"/>
          </p:nvPr>
        </p:nvSpPr>
        <p:spPr>
          <a:xfrm>
            <a:off x="8127752" y="2395565"/>
            <a:ext cx="1800000" cy="1800000"/>
          </a:xfrm>
          <a:solidFill>
            <a:schemeClr val="bg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0" name="Picture Placeholder 5">
            <a:extLst>
              <a:ext uri="{FF2B5EF4-FFF2-40B4-BE49-F238E27FC236}">
                <a16:creationId xmlns:a16="http://schemas.microsoft.com/office/drawing/2014/main" id="{B88FD4DB-5089-4686-B4F7-A26163146C9A}"/>
              </a:ext>
            </a:extLst>
          </p:cNvPr>
          <p:cNvSpPr>
            <a:spLocks noGrp="1"/>
          </p:cNvSpPr>
          <p:nvPr>
            <p:ph type="pic" sz="quarter" idx="18" hasCustomPrompt="1"/>
          </p:nvPr>
        </p:nvSpPr>
        <p:spPr>
          <a:xfrm>
            <a:off x="10057037" y="2395565"/>
            <a:ext cx="1800000" cy="1800000"/>
          </a:xfrm>
          <a:solidFill>
            <a:schemeClr val="tx1">
              <a:lumMod val="75000"/>
              <a:lumOff val="25000"/>
            </a:schemeClr>
          </a:solidFill>
        </p:spPr>
        <p:txBody>
          <a:bodyPr anchor="ctr"/>
          <a:lstStyle>
            <a:lvl1pPr marL="0" indent="0" algn="ctr">
              <a:buNone/>
              <a:defRPr sz="1600" i="1">
                <a:solidFill>
                  <a:schemeClr val="bg1"/>
                </a:solidFill>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1" name="Picture Placeholder 5">
            <a:extLst>
              <a:ext uri="{FF2B5EF4-FFF2-40B4-BE49-F238E27FC236}">
                <a16:creationId xmlns:a16="http://schemas.microsoft.com/office/drawing/2014/main" id="{324023AF-AB97-4B60-86FA-5DC8DA1B5C49}"/>
              </a:ext>
            </a:extLst>
          </p:cNvPr>
          <p:cNvSpPr>
            <a:spLocks noGrp="1"/>
          </p:cNvSpPr>
          <p:nvPr>
            <p:ph type="pic" sz="quarter" idx="19" hasCustomPrompt="1"/>
          </p:nvPr>
        </p:nvSpPr>
        <p:spPr>
          <a:xfrm>
            <a:off x="8127752" y="471129"/>
            <a:ext cx="1800000" cy="1800000"/>
          </a:xfrm>
          <a:solidFill>
            <a:schemeClr val="accent1"/>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12" name="Picture Placeholder 5">
            <a:extLst>
              <a:ext uri="{FF2B5EF4-FFF2-40B4-BE49-F238E27FC236}">
                <a16:creationId xmlns:a16="http://schemas.microsoft.com/office/drawing/2014/main" id="{8210F231-568A-4348-B33F-9EBB4A5CF9EB}"/>
              </a:ext>
            </a:extLst>
          </p:cNvPr>
          <p:cNvSpPr>
            <a:spLocks noGrp="1"/>
          </p:cNvSpPr>
          <p:nvPr>
            <p:ph type="pic" sz="quarter" idx="20" hasCustomPrompt="1"/>
          </p:nvPr>
        </p:nvSpPr>
        <p:spPr>
          <a:xfrm>
            <a:off x="10057037" y="471129"/>
            <a:ext cx="1800000" cy="1800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Tree>
    <p:extLst>
      <p:ext uri="{BB962C8B-B14F-4D97-AF65-F5344CB8AC3E}">
        <p14:creationId xmlns:p14="http://schemas.microsoft.com/office/powerpoint/2010/main" val="2445114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F7CBC-CC93-4AB3-9D46-61075505816B}"/>
              </a:ext>
            </a:extLst>
          </p:cNvPr>
          <p:cNvSpPr>
            <a:spLocks noGrp="1"/>
          </p:cNvSpPr>
          <p:nvPr>
            <p:ph type="title"/>
          </p:nvPr>
        </p:nvSpPr>
        <p:spPr>
          <a:xfrm>
            <a:off x="360000" y="360000"/>
            <a:ext cx="11473200" cy="540000"/>
          </a:xfrm>
        </p:spPr>
        <p:txBody>
          <a:bodyPr/>
          <a:lstStyle/>
          <a:p>
            <a:r>
              <a:rPr lang="en-US" noProof="0"/>
              <a:t>Click to edit Master title style</a:t>
            </a:r>
          </a:p>
        </p:txBody>
      </p:sp>
      <p:sp>
        <p:nvSpPr>
          <p:cNvPr id="3" name="Left Col">
            <a:extLst>
              <a:ext uri="{FF2B5EF4-FFF2-40B4-BE49-F238E27FC236}">
                <a16:creationId xmlns:a16="http://schemas.microsoft.com/office/drawing/2014/main" id="{49529B8D-BAD9-4E6D-82F7-0275D8195AA9}"/>
              </a:ext>
            </a:extLst>
          </p:cNvPr>
          <p:cNvSpPr>
            <a:spLocks noGrp="1"/>
          </p:cNvSpPr>
          <p:nvPr>
            <p:ph sz="half" idx="1"/>
          </p:nvPr>
        </p:nvSpPr>
        <p:spPr>
          <a:xfrm>
            <a:off x="3600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Left Header">
            <a:extLst>
              <a:ext uri="{FF2B5EF4-FFF2-40B4-BE49-F238E27FC236}">
                <a16:creationId xmlns:a16="http://schemas.microsoft.com/office/drawing/2014/main" id="{2241B0A0-0033-49FF-89B8-142165C8E93C}"/>
              </a:ext>
            </a:extLst>
          </p:cNvPr>
          <p:cNvSpPr>
            <a:spLocks noGrp="1"/>
          </p:cNvSpPr>
          <p:nvPr>
            <p:ph type="body" sz="quarter" idx="12" hasCustomPrompt="1"/>
          </p:nvPr>
        </p:nvSpPr>
        <p:spPr>
          <a:xfrm>
            <a:off x="360000" y="1620000"/>
            <a:ext cx="5580000" cy="360000"/>
          </a:xfrm>
        </p:spPr>
        <p:txBody>
          <a:bodyPr/>
          <a:lstStyle>
            <a:lvl1pPr marL="0" indent="0">
              <a:buNone/>
              <a:defRPr b="1"/>
            </a:lvl1pPr>
          </a:lstStyle>
          <a:p>
            <a:pPr lvl="0"/>
            <a:r>
              <a:rPr lang="en-US" noProof="0"/>
              <a:t>Compare A</a:t>
            </a:r>
          </a:p>
        </p:txBody>
      </p:sp>
      <p:sp>
        <p:nvSpPr>
          <p:cNvPr id="4" name="Right Col">
            <a:extLst>
              <a:ext uri="{FF2B5EF4-FFF2-40B4-BE49-F238E27FC236}">
                <a16:creationId xmlns:a16="http://schemas.microsoft.com/office/drawing/2014/main" id="{0AAD114E-6BCC-4476-8E44-12E87D4675E2}"/>
              </a:ext>
            </a:extLst>
          </p:cNvPr>
          <p:cNvSpPr>
            <a:spLocks noGrp="1"/>
          </p:cNvSpPr>
          <p:nvPr>
            <p:ph sz="half" idx="2"/>
          </p:nvPr>
        </p:nvSpPr>
        <p:spPr>
          <a:xfrm>
            <a:off x="6253200" y="1980000"/>
            <a:ext cx="5580000" cy="414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 name="Right Header">
            <a:extLst>
              <a:ext uri="{FF2B5EF4-FFF2-40B4-BE49-F238E27FC236}">
                <a16:creationId xmlns:a16="http://schemas.microsoft.com/office/drawing/2014/main" id="{069A9930-1B94-49BC-B4A6-B597F155D2DD}"/>
              </a:ext>
            </a:extLst>
          </p:cNvPr>
          <p:cNvSpPr>
            <a:spLocks noGrp="1"/>
          </p:cNvSpPr>
          <p:nvPr>
            <p:ph type="body" sz="quarter" idx="13" hasCustomPrompt="1"/>
          </p:nvPr>
        </p:nvSpPr>
        <p:spPr>
          <a:xfrm>
            <a:off x="6253200" y="1620000"/>
            <a:ext cx="5580000" cy="360000"/>
          </a:xfrm>
        </p:spPr>
        <p:txBody>
          <a:bodyPr/>
          <a:lstStyle>
            <a:lvl1pPr marL="0" indent="0">
              <a:buNone/>
              <a:defRPr b="1"/>
            </a:lvl1pPr>
          </a:lstStyle>
          <a:p>
            <a:pPr lvl="0"/>
            <a:r>
              <a:rPr lang="en-US" noProof="0"/>
              <a:t>Compare B</a:t>
            </a:r>
          </a:p>
        </p:txBody>
      </p:sp>
      <p:sp>
        <p:nvSpPr>
          <p:cNvPr id="5" name="Footer Placeholder 4">
            <a:extLst>
              <a:ext uri="{FF2B5EF4-FFF2-40B4-BE49-F238E27FC236}">
                <a16:creationId xmlns:a16="http://schemas.microsoft.com/office/drawing/2014/main" id="{7C7AC535-CCE6-472A-BA3D-DDE92DFF0EDA}"/>
              </a:ext>
            </a:extLst>
          </p:cNvPr>
          <p:cNvSpPr>
            <a:spLocks noGrp="1"/>
          </p:cNvSpPr>
          <p:nvPr>
            <p:ph type="ftr" sz="quarter" idx="15"/>
          </p:nvPr>
        </p:nvSpPr>
        <p:spPr/>
        <p:txBody>
          <a:bodyPr/>
          <a:lstStyle/>
          <a:p>
            <a:r>
              <a:rPr lang="en-US" noProof="0"/>
              <a:t>Add a footer</a:t>
            </a:r>
          </a:p>
        </p:txBody>
      </p:sp>
      <p:sp>
        <p:nvSpPr>
          <p:cNvPr id="6" name="Slide Number Placeholder 5">
            <a:extLst>
              <a:ext uri="{FF2B5EF4-FFF2-40B4-BE49-F238E27FC236}">
                <a16:creationId xmlns:a16="http://schemas.microsoft.com/office/drawing/2014/main" id="{6A32F890-EB29-4A5B-A499-BB0FC04447A7}"/>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4888889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63572F-04A5-456D-9066-1A65AFF5E685}"/>
              </a:ext>
            </a:extLst>
          </p:cNvPr>
          <p:cNvSpPr>
            <a:spLocks noGrp="1"/>
          </p:cNvSpPr>
          <p:nvPr>
            <p:ph type="pic" sz="quarter" idx="13" hasCustomPrompt="1"/>
          </p:nvPr>
        </p:nvSpPr>
        <p:spPr>
          <a:xfrm>
            <a:off x="0" y="0"/>
            <a:ext cx="12191999" cy="6678000"/>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or Drag and Drop your Image</a:t>
            </a:r>
          </a:p>
        </p:txBody>
      </p:sp>
      <p:sp>
        <p:nvSpPr>
          <p:cNvPr id="3" name="Slide Number Placeholder 2">
            <a:extLst>
              <a:ext uri="{FF2B5EF4-FFF2-40B4-BE49-F238E27FC236}">
                <a16:creationId xmlns:a16="http://schemas.microsoft.com/office/drawing/2014/main" id="{719A41AC-399F-4B25-A28A-F7679843C36E}"/>
              </a:ext>
            </a:extLst>
          </p:cNvPr>
          <p:cNvSpPr>
            <a:spLocks noGrp="1"/>
          </p:cNvSpPr>
          <p:nvPr>
            <p:ph type="sldNum" sz="quarter" idx="16"/>
          </p:nvPr>
        </p:nvSpPr>
        <p:spPr/>
        <p:txBody>
          <a:bodyPr/>
          <a:lstStyle/>
          <a:p>
            <a:fld id="{058DB212-BFA2-403F-85EF-DFD3FF6D973A}" type="slidenum">
              <a:rPr lang="en-US" noProof="0" smtClean="0"/>
              <a:pPr/>
              <a:t>‹#›</a:t>
            </a:fld>
            <a:endParaRPr lang="en-US" noProof="0"/>
          </a:p>
        </p:txBody>
      </p:sp>
      <p:sp>
        <p:nvSpPr>
          <p:cNvPr id="10" name="Caption">
            <a:extLst>
              <a:ext uri="{FF2B5EF4-FFF2-40B4-BE49-F238E27FC236}">
                <a16:creationId xmlns:a16="http://schemas.microsoft.com/office/drawing/2014/main" id="{E1C65CF6-B529-468F-B46C-1D1C2E71A116}"/>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2" name="Title 1">
            <a:extLst>
              <a:ext uri="{FF2B5EF4-FFF2-40B4-BE49-F238E27FC236}">
                <a16:creationId xmlns:a16="http://schemas.microsoft.com/office/drawing/2014/main" id="{FC5845FB-DCB7-4844-B346-98986ADFCE02}"/>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4218807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FB784EBA-F0C5-4F6F-9426-185FBA239203}"/>
              </a:ext>
            </a:extLst>
          </p:cNvPr>
          <p:cNvSpPr>
            <a:spLocks noGrp="1"/>
          </p:cNvSpPr>
          <p:nvPr>
            <p:ph type="media" sz="quarter" idx="15" hasCustomPrompt="1"/>
          </p:nvPr>
        </p:nvSpPr>
        <p:spPr>
          <a:xfrm>
            <a:off x="0" y="0"/>
            <a:ext cx="12192000" cy="6678000"/>
          </a:xfrm>
          <a:pattFill prst="dkUpDiag">
            <a:fgClr>
              <a:schemeClr val="bg1">
                <a:lumMod val="85000"/>
              </a:schemeClr>
            </a:fgClr>
            <a:bgClr>
              <a:schemeClr val="bg1">
                <a:lumMod val="95000"/>
              </a:schemeClr>
            </a:bgClr>
          </a:patt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noProof="0"/>
              <a:t>Insert Your Video</a:t>
            </a:r>
          </a:p>
        </p:txBody>
      </p:sp>
      <p:sp>
        <p:nvSpPr>
          <p:cNvPr id="5" name="Caption">
            <a:extLst>
              <a:ext uri="{FF2B5EF4-FFF2-40B4-BE49-F238E27FC236}">
                <a16:creationId xmlns:a16="http://schemas.microsoft.com/office/drawing/2014/main" id="{172090C5-61AC-430F-AA33-8EF3902C4669}"/>
              </a:ext>
            </a:extLst>
          </p:cNvPr>
          <p:cNvSpPr>
            <a:spLocks noGrp="1"/>
          </p:cNvSpPr>
          <p:nvPr>
            <p:ph type="body" sz="quarter" idx="14" hasCustomPrompt="1"/>
          </p:nvPr>
        </p:nvSpPr>
        <p:spPr>
          <a:xfrm>
            <a:off x="7801275" y="6156000"/>
            <a:ext cx="3793125" cy="396000"/>
          </a:xfrm>
          <a:solidFill>
            <a:schemeClr val="tx1"/>
          </a:solidFill>
        </p:spPr>
        <p:txBody>
          <a:bodyPr lIns="72000" tIns="72000"/>
          <a:lstStyle>
            <a:lvl1pPr marL="0" indent="0">
              <a:buNone/>
              <a:defRPr>
                <a:solidFill>
                  <a:schemeClr val="bg1"/>
                </a:solidFill>
              </a:defRPr>
            </a:lvl1pPr>
            <a:lvl2pPr marL="263525" indent="0">
              <a:buNone/>
              <a:defRPr/>
            </a:lvl2pPr>
            <a:lvl3pPr marL="536575" indent="0">
              <a:buNone/>
              <a:defRPr/>
            </a:lvl3pPr>
            <a:lvl4pPr marL="811213" indent="0">
              <a:buNone/>
              <a:defRPr/>
            </a:lvl4pPr>
            <a:lvl5pPr marL="1074738" indent="0">
              <a:buNone/>
              <a:defRPr/>
            </a:lvl5pPr>
          </a:lstStyle>
          <a:p>
            <a:pPr lvl="0"/>
            <a:r>
              <a:rPr lang="en-US" noProof="0"/>
              <a:t>Place your Image Caption Here</a:t>
            </a:r>
          </a:p>
        </p:txBody>
      </p:sp>
      <p:sp>
        <p:nvSpPr>
          <p:cNvPr id="4" name="Slide Number Placeholder 3">
            <a:extLst>
              <a:ext uri="{FF2B5EF4-FFF2-40B4-BE49-F238E27FC236}">
                <a16:creationId xmlns:a16="http://schemas.microsoft.com/office/drawing/2014/main" id="{8377EBDA-221D-4CBD-8DBF-E03A370015DB}"/>
              </a:ext>
            </a:extLst>
          </p:cNvPr>
          <p:cNvSpPr>
            <a:spLocks noGrp="1"/>
          </p:cNvSpPr>
          <p:nvPr>
            <p:ph type="sldNum" sz="quarter" idx="17"/>
          </p:nvPr>
        </p:nvSpPr>
        <p:spPr/>
        <p:txBody>
          <a:bodyPr/>
          <a:lstStyle/>
          <a:p>
            <a:fld id="{058DB212-BFA2-403F-85EF-DFD3FF6D973A}" type="slidenum">
              <a:rPr lang="en-US" noProof="0" smtClean="0"/>
              <a:pPr/>
              <a:t>‹#›</a:t>
            </a:fld>
            <a:endParaRPr lang="en-US" noProof="0"/>
          </a:p>
        </p:txBody>
      </p:sp>
      <p:sp>
        <p:nvSpPr>
          <p:cNvPr id="2" name="Title 1">
            <a:extLst>
              <a:ext uri="{FF2B5EF4-FFF2-40B4-BE49-F238E27FC236}">
                <a16:creationId xmlns:a16="http://schemas.microsoft.com/office/drawing/2014/main" id="{882508FC-366E-44DA-80A8-28048E1E4AEF}"/>
              </a:ext>
            </a:extLst>
          </p:cNvPr>
          <p:cNvSpPr>
            <a:spLocks noGrp="1"/>
          </p:cNvSpPr>
          <p:nvPr>
            <p:ph type="title"/>
          </p:nvPr>
        </p:nvSpPr>
        <p:spPr/>
        <p:txBody>
          <a:bodyPr/>
          <a:lstStyle/>
          <a:p>
            <a:r>
              <a:rPr lang="en-US" noProof="0"/>
              <a:t>Click to edit Master title style</a:t>
            </a:r>
          </a:p>
        </p:txBody>
      </p:sp>
    </p:spTree>
    <p:extLst>
      <p:ext uri="{BB962C8B-B14F-4D97-AF65-F5344CB8AC3E}">
        <p14:creationId xmlns:p14="http://schemas.microsoft.com/office/powerpoint/2010/main" val="2321580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Divider">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111E4563-E2FC-4D6F-B759-AB4FB77D27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7799832" cy="6675120"/>
          </a:xfrm>
          <a:prstGeom prst="rect">
            <a:avLst/>
          </a:prstGeom>
        </p:spPr>
      </p:pic>
      <p:sp>
        <p:nvSpPr>
          <p:cNvPr id="24" name="Rectangle 23">
            <a:extLst>
              <a:ext uri="{FF2B5EF4-FFF2-40B4-BE49-F238E27FC236}">
                <a16:creationId xmlns:a16="http://schemas.microsoft.com/office/drawing/2014/main" id="{92FE8913-A018-418C-99FB-2DF342B9B5A0}"/>
              </a:ext>
            </a:extLst>
          </p:cNvPr>
          <p:cNvSpPr/>
          <p:nvPr userDrawn="1"/>
        </p:nvSpPr>
        <p:spPr>
          <a:xfrm>
            <a:off x="0" y="0"/>
            <a:ext cx="7802524" cy="6677644"/>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Picture Placeholder 9">
            <a:extLst>
              <a:ext uri="{FF2B5EF4-FFF2-40B4-BE49-F238E27FC236}">
                <a16:creationId xmlns:a16="http://schemas.microsoft.com/office/drawing/2014/main" id="{AF7702AD-1968-4CE6-BC7C-02C0637069A8}"/>
              </a:ext>
            </a:extLst>
          </p:cNvPr>
          <p:cNvSpPr>
            <a:spLocks noGrp="1"/>
          </p:cNvSpPr>
          <p:nvPr>
            <p:ph type="pic" sz="quarter" idx="14" hasCustomPrompt="1"/>
          </p:nvPr>
        </p:nvSpPr>
        <p:spPr>
          <a:xfrm>
            <a:off x="7801097" y="1"/>
            <a:ext cx="4389475" cy="6677644"/>
          </a:xfrm>
          <a:solidFill>
            <a:schemeClr val="bg1">
              <a:lumMod val="95000"/>
            </a:schemeClr>
          </a:solidFill>
        </p:spPr>
        <p:txBody>
          <a:bodyPr anchor="ctr"/>
          <a:lstStyle>
            <a:lvl1pPr marL="0" indent="0" algn="ctr">
              <a:buNone/>
              <a:defRPr sz="1600" i="1">
                <a:latin typeface="Times New Roman" panose="02020603050405020304" pitchFamily="18" charset="0"/>
                <a:cs typeface="Times New Roman" panose="02020603050405020304" pitchFamily="18" charset="0"/>
              </a:defRPr>
            </a:lvl1pPr>
          </a:lstStyle>
          <a:p>
            <a:r>
              <a:rPr lang="en-US"/>
              <a:t>Insert or Drag and Drop your Image</a:t>
            </a:r>
            <a:endParaRPr lang="en-US" dirty="0"/>
          </a:p>
        </p:txBody>
      </p:sp>
      <p:sp>
        <p:nvSpPr>
          <p:cNvPr id="13" name="Title 1">
            <a:extLst>
              <a:ext uri="{FF2B5EF4-FFF2-40B4-BE49-F238E27FC236}">
                <a16:creationId xmlns:a16="http://schemas.microsoft.com/office/drawing/2014/main" id="{C6A78464-8D00-4B94-90C7-90F1B54C8AA0}"/>
              </a:ext>
            </a:extLst>
          </p:cNvPr>
          <p:cNvSpPr>
            <a:spLocks noGrp="1"/>
          </p:cNvSpPr>
          <p:nvPr>
            <p:ph type="ctrTitle" hasCustomPrompt="1"/>
          </p:nvPr>
        </p:nvSpPr>
        <p:spPr>
          <a:xfrm>
            <a:off x="794862" y="3032684"/>
            <a:ext cx="3759807" cy="1547813"/>
          </a:xfrm>
        </p:spPr>
        <p:txBody>
          <a:bodyPr anchor="b"/>
          <a:lstStyle>
            <a:lvl1pPr algn="l">
              <a:lnSpc>
                <a:spcPts val="4000"/>
              </a:lnSpc>
              <a:defRPr sz="6600" spc="-150">
                <a:solidFill>
                  <a:schemeClr val="bg1"/>
                </a:solidFill>
              </a:defRPr>
            </a:lvl1pPr>
          </a:lstStyle>
          <a:p>
            <a:r>
              <a:rPr lang="en-US"/>
              <a:t>Thank You</a:t>
            </a:r>
            <a:endParaRPr lang="en-US" dirty="0"/>
          </a:p>
        </p:txBody>
      </p:sp>
      <p:sp>
        <p:nvSpPr>
          <p:cNvPr id="18" name="Graphic 15">
            <a:extLst>
              <a:ext uri="{FF2B5EF4-FFF2-40B4-BE49-F238E27FC236}">
                <a16:creationId xmlns:a16="http://schemas.microsoft.com/office/drawing/2014/main" id="{F50292C9-54F6-4F7B-A885-34CE1E3B0351}"/>
              </a:ext>
            </a:extLst>
          </p:cNvPr>
          <p:cNvSpPr/>
          <p:nvPr userDrawn="1"/>
        </p:nvSpPr>
        <p:spPr>
          <a:xfrm>
            <a:off x="1774391" y="4123811"/>
            <a:ext cx="6027420" cy="2599249"/>
          </a:xfrm>
          <a:custGeom>
            <a:avLst/>
            <a:gdLst>
              <a:gd name="connsiteX0" fmla="*/ 7144 w 6505575"/>
              <a:gd name="connsiteY0" fmla="*/ 2606393 h 2609850"/>
              <a:gd name="connsiteX1" fmla="*/ 881539 w 6505575"/>
              <a:gd name="connsiteY1" fmla="*/ 2062516 h 2609850"/>
              <a:gd name="connsiteX2" fmla="*/ 1477804 w 6505575"/>
              <a:gd name="connsiteY2" fmla="*/ 2056801 h 2609850"/>
              <a:gd name="connsiteX3" fmla="*/ 1569244 w 6505575"/>
              <a:gd name="connsiteY3" fmla="*/ 2112046 h 2609850"/>
              <a:gd name="connsiteX4" fmla="*/ 2539841 w 6505575"/>
              <a:gd name="connsiteY4" fmla="*/ 2084423 h 2609850"/>
              <a:gd name="connsiteX5" fmla="*/ 3238976 w 6505575"/>
              <a:gd name="connsiteY5" fmla="*/ 1611031 h 2609850"/>
              <a:gd name="connsiteX6" fmla="*/ 3642836 w 6505575"/>
              <a:gd name="connsiteY6" fmla="*/ 1590076 h 2609850"/>
              <a:gd name="connsiteX7" fmla="*/ 3963829 w 6505575"/>
              <a:gd name="connsiteY7" fmla="*/ 1762478 h 2609850"/>
              <a:gd name="connsiteX8" fmla="*/ 4862989 w 6505575"/>
              <a:gd name="connsiteY8" fmla="*/ 1455773 h 2609850"/>
              <a:gd name="connsiteX9" fmla="*/ 5106829 w 6505575"/>
              <a:gd name="connsiteY9" fmla="*/ 734731 h 2609850"/>
              <a:gd name="connsiteX10" fmla="*/ 6034564 w 6505575"/>
              <a:gd name="connsiteY10" fmla="*/ 69886 h 2609850"/>
              <a:gd name="connsiteX11" fmla="*/ 6034564 w 6505575"/>
              <a:gd name="connsiteY11" fmla="*/ 69886 h 2609850"/>
              <a:gd name="connsiteX12" fmla="*/ 6507004 w 6505575"/>
              <a:gd name="connsiteY12" fmla="*/ 1395766 h 2609850"/>
              <a:gd name="connsiteX13" fmla="*/ 6507004 w 6505575"/>
              <a:gd name="connsiteY13" fmla="*/ 2605441 h 2609850"/>
              <a:gd name="connsiteX14" fmla="*/ 7144 w 6505575"/>
              <a:gd name="connsiteY14" fmla="*/ 2605441 h 2609850"/>
              <a:gd name="connsiteX0" fmla="*/ 6499860 w 6591300"/>
              <a:gd name="connsiteY0" fmla="*/ 1388622 h 2599249"/>
              <a:gd name="connsiteX1" fmla="*/ 6499860 w 6591300"/>
              <a:gd name="connsiteY1" fmla="*/ 2598297 h 2599249"/>
              <a:gd name="connsiteX2" fmla="*/ 0 w 6591300"/>
              <a:gd name="connsiteY2" fmla="*/ 2598297 h 2599249"/>
              <a:gd name="connsiteX3" fmla="*/ 0 w 6591300"/>
              <a:gd name="connsiteY3" fmla="*/ 2599249 h 2599249"/>
              <a:gd name="connsiteX4" fmla="*/ 874395 w 6591300"/>
              <a:gd name="connsiteY4" fmla="*/ 2055372 h 2599249"/>
              <a:gd name="connsiteX5" fmla="*/ 1470660 w 6591300"/>
              <a:gd name="connsiteY5" fmla="*/ 2049657 h 2599249"/>
              <a:gd name="connsiteX6" fmla="*/ 1562100 w 6591300"/>
              <a:gd name="connsiteY6" fmla="*/ 2104902 h 2599249"/>
              <a:gd name="connsiteX7" fmla="*/ 2532697 w 6591300"/>
              <a:gd name="connsiteY7" fmla="*/ 2077279 h 2599249"/>
              <a:gd name="connsiteX8" fmla="*/ 3231832 w 6591300"/>
              <a:gd name="connsiteY8" fmla="*/ 1603887 h 2599249"/>
              <a:gd name="connsiteX9" fmla="*/ 3635692 w 6591300"/>
              <a:gd name="connsiteY9" fmla="*/ 1582932 h 2599249"/>
              <a:gd name="connsiteX10" fmla="*/ 3956685 w 6591300"/>
              <a:gd name="connsiteY10" fmla="*/ 1755334 h 2599249"/>
              <a:gd name="connsiteX11" fmla="*/ 4855845 w 6591300"/>
              <a:gd name="connsiteY11" fmla="*/ 1448629 h 2599249"/>
              <a:gd name="connsiteX12" fmla="*/ 5099685 w 6591300"/>
              <a:gd name="connsiteY12" fmla="*/ 727587 h 2599249"/>
              <a:gd name="connsiteX13" fmla="*/ 6027420 w 6591300"/>
              <a:gd name="connsiteY13" fmla="*/ 62742 h 2599249"/>
              <a:gd name="connsiteX14" fmla="*/ 6027420 w 6591300"/>
              <a:gd name="connsiteY14" fmla="*/ 62742 h 2599249"/>
              <a:gd name="connsiteX15" fmla="*/ 6591300 w 6591300"/>
              <a:gd name="connsiteY15" fmla="*/ 1480062 h 2599249"/>
              <a:gd name="connsiteX0" fmla="*/ 6499860 w 6591300"/>
              <a:gd name="connsiteY0" fmla="*/ 2598297 h 2599249"/>
              <a:gd name="connsiteX1" fmla="*/ 0 w 6591300"/>
              <a:gd name="connsiteY1" fmla="*/ 2598297 h 2599249"/>
              <a:gd name="connsiteX2" fmla="*/ 0 w 6591300"/>
              <a:gd name="connsiteY2" fmla="*/ 2599249 h 2599249"/>
              <a:gd name="connsiteX3" fmla="*/ 874395 w 6591300"/>
              <a:gd name="connsiteY3" fmla="*/ 2055372 h 2599249"/>
              <a:gd name="connsiteX4" fmla="*/ 1470660 w 6591300"/>
              <a:gd name="connsiteY4" fmla="*/ 2049657 h 2599249"/>
              <a:gd name="connsiteX5" fmla="*/ 1562100 w 6591300"/>
              <a:gd name="connsiteY5" fmla="*/ 2104902 h 2599249"/>
              <a:gd name="connsiteX6" fmla="*/ 2532697 w 6591300"/>
              <a:gd name="connsiteY6" fmla="*/ 2077279 h 2599249"/>
              <a:gd name="connsiteX7" fmla="*/ 3231832 w 6591300"/>
              <a:gd name="connsiteY7" fmla="*/ 1603887 h 2599249"/>
              <a:gd name="connsiteX8" fmla="*/ 3635692 w 6591300"/>
              <a:gd name="connsiteY8" fmla="*/ 1582932 h 2599249"/>
              <a:gd name="connsiteX9" fmla="*/ 3956685 w 6591300"/>
              <a:gd name="connsiteY9" fmla="*/ 1755334 h 2599249"/>
              <a:gd name="connsiteX10" fmla="*/ 4855845 w 6591300"/>
              <a:gd name="connsiteY10" fmla="*/ 1448629 h 2599249"/>
              <a:gd name="connsiteX11" fmla="*/ 5099685 w 6591300"/>
              <a:gd name="connsiteY11" fmla="*/ 727587 h 2599249"/>
              <a:gd name="connsiteX12" fmla="*/ 6027420 w 6591300"/>
              <a:gd name="connsiteY12" fmla="*/ 62742 h 2599249"/>
              <a:gd name="connsiteX13" fmla="*/ 6027420 w 6591300"/>
              <a:gd name="connsiteY13" fmla="*/ 62742 h 2599249"/>
              <a:gd name="connsiteX14" fmla="*/ 6591300 w 6591300"/>
              <a:gd name="connsiteY14" fmla="*/ 1480062 h 2599249"/>
              <a:gd name="connsiteX0" fmla="*/ 0 w 6591300"/>
              <a:gd name="connsiteY0" fmla="*/ 2598297 h 2599249"/>
              <a:gd name="connsiteX1" fmla="*/ 0 w 6591300"/>
              <a:gd name="connsiteY1" fmla="*/ 2599249 h 2599249"/>
              <a:gd name="connsiteX2" fmla="*/ 874395 w 6591300"/>
              <a:gd name="connsiteY2" fmla="*/ 2055372 h 2599249"/>
              <a:gd name="connsiteX3" fmla="*/ 1470660 w 6591300"/>
              <a:gd name="connsiteY3" fmla="*/ 2049657 h 2599249"/>
              <a:gd name="connsiteX4" fmla="*/ 1562100 w 6591300"/>
              <a:gd name="connsiteY4" fmla="*/ 2104902 h 2599249"/>
              <a:gd name="connsiteX5" fmla="*/ 2532697 w 6591300"/>
              <a:gd name="connsiteY5" fmla="*/ 2077279 h 2599249"/>
              <a:gd name="connsiteX6" fmla="*/ 3231832 w 6591300"/>
              <a:gd name="connsiteY6" fmla="*/ 1603887 h 2599249"/>
              <a:gd name="connsiteX7" fmla="*/ 3635692 w 6591300"/>
              <a:gd name="connsiteY7" fmla="*/ 1582932 h 2599249"/>
              <a:gd name="connsiteX8" fmla="*/ 3956685 w 6591300"/>
              <a:gd name="connsiteY8" fmla="*/ 1755334 h 2599249"/>
              <a:gd name="connsiteX9" fmla="*/ 4855845 w 6591300"/>
              <a:gd name="connsiteY9" fmla="*/ 1448629 h 2599249"/>
              <a:gd name="connsiteX10" fmla="*/ 5099685 w 6591300"/>
              <a:gd name="connsiteY10" fmla="*/ 727587 h 2599249"/>
              <a:gd name="connsiteX11" fmla="*/ 6027420 w 6591300"/>
              <a:gd name="connsiteY11" fmla="*/ 62742 h 2599249"/>
              <a:gd name="connsiteX12" fmla="*/ 6027420 w 6591300"/>
              <a:gd name="connsiteY12" fmla="*/ 62742 h 2599249"/>
              <a:gd name="connsiteX13" fmla="*/ 6591300 w 6591300"/>
              <a:gd name="connsiteY13" fmla="*/ 1480062 h 2599249"/>
              <a:gd name="connsiteX0" fmla="*/ 0 w 6027420"/>
              <a:gd name="connsiteY0" fmla="*/ 2598297 h 2599249"/>
              <a:gd name="connsiteX1" fmla="*/ 0 w 6027420"/>
              <a:gd name="connsiteY1" fmla="*/ 2599249 h 2599249"/>
              <a:gd name="connsiteX2" fmla="*/ 874395 w 6027420"/>
              <a:gd name="connsiteY2" fmla="*/ 2055372 h 2599249"/>
              <a:gd name="connsiteX3" fmla="*/ 1470660 w 6027420"/>
              <a:gd name="connsiteY3" fmla="*/ 2049657 h 2599249"/>
              <a:gd name="connsiteX4" fmla="*/ 1562100 w 6027420"/>
              <a:gd name="connsiteY4" fmla="*/ 2104902 h 2599249"/>
              <a:gd name="connsiteX5" fmla="*/ 2532697 w 6027420"/>
              <a:gd name="connsiteY5" fmla="*/ 2077279 h 2599249"/>
              <a:gd name="connsiteX6" fmla="*/ 3231832 w 6027420"/>
              <a:gd name="connsiteY6" fmla="*/ 1603887 h 2599249"/>
              <a:gd name="connsiteX7" fmla="*/ 3635692 w 6027420"/>
              <a:gd name="connsiteY7" fmla="*/ 1582932 h 2599249"/>
              <a:gd name="connsiteX8" fmla="*/ 3956685 w 6027420"/>
              <a:gd name="connsiteY8" fmla="*/ 1755334 h 2599249"/>
              <a:gd name="connsiteX9" fmla="*/ 4855845 w 6027420"/>
              <a:gd name="connsiteY9" fmla="*/ 1448629 h 2599249"/>
              <a:gd name="connsiteX10" fmla="*/ 5099685 w 6027420"/>
              <a:gd name="connsiteY10" fmla="*/ 727587 h 2599249"/>
              <a:gd name="connsiteX11" fmla="*/ 6027420 w 6027420"/>
              <a:gd name="connsiteY11" fmla="*/ 62742 h 2599249"/>
              <a:gd name="connsiteX12" fmla="*/ 6027420 w 6027420"/>
              <a:gd name="connsiteY12" fmla="*/ 62742 h 2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27420" h="2599249">
                <a:moveTo>
                  <a:pt x="0" y="2598297"/>
                </a:moveTo>
                <a:lnTo>
                  <a:pt x="0" y="2599249"/>
                </a:lnTo>
                <a:lnTo>
                  <a:pt x="874395" y="2055372"/>
                </a:lnTo>
                <a:cubicBezTo>
                  <a:pt x="1056322" y="1942024"/>
                  <a:pt x="1286827" y="1940119"/>
                  <a:pt x="1470660" y="2049657"/>
                </a:cubicBezTo>
                <a:lnTo>
                  <a:pt x="1562100" y="2104902"/>
                </a:lnTo>
                <a:cubicBezTo>
                  <a:pt x="1863090" y="2284924"/>
                  <a:pt x="2241232" y="2273494"/>
                  <a:pt x="2532697" y="2077279"/>
                </a:cubicBezTo>
                <a:lnTo>
                  <a:pt x="3231832" y="1603887"/>
                </a:lnTo>
                <a:cubicBezTo>
                  <a:pt x="3351847" y="1521972"/>
                  <a:pt x="3508057" y="1514352"/>
                  <a:pt x="3635692" y="1582932"/>
                </a:cubicBezTo>
                <a:lnTo>
                  <a:pt x="3956685" y="1755334"/>
                </a:lnTo>
                <a:cubicBezTo>
                  <a:pt x="4288155" y="1933452"/>
                  <a:pt x="4701540" y="1792482"/>
                  <a:pt x="4855845" y="1448629"/>
                </a:cubicBezTo>
                <a:lnTo>
                  <a:pt x="5099685" y="727587"/>
                </a:lnTo>
                <a:cubicBezTo>
                  <a:pt x="5228273" y="156087"/>
                  <a:pt x="5863590" y="-137283"/>
                  <a:pt x="6027420" y="62742"/>
                </a:cubicBezTo>
                <a:lnTo>
                  <a:pt x="6027420" y="62742"/>
                </a:lnTo>
              </a:path>
            </a:pathLst>
          </a:custGeom>
          <a:noFill/>
          <a:ln w="9525" cap="flat">
            <a:solidFill>
              <a:schemeClr val="bg1"/>
            </a:solidFill>
            <a:prstDash val="dash"/>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US" dirty="0"/>
          </a:p>
        </p:txBody>
      </p:sp>
      <p:sp>
        <p:nvSpPr>
          <p:cNvPr id="15" name="Name">
            <a:extLst>
              <a:ext uri="{FF2B5EF4-FFF2-40B4-BE49-F238E27FC236}">
                <a16:creationId xmlns:a16="http://schemas.microsoft.com/office/drawing/2014/main" id="{B8C48821-0D90-416C-873E-50587E8A0C8E}"/>
              </a:ext>
            </a:extLst>
          </p:cNvPr>
          <p:cNvSpPr>
            <a:spLocks noGrp="1"/>
          </p:cNvSpPr>
          <p:nvPr>
            <p:ph type="body" sz="quarter" idx="11" hasCustomPrompt="1"/>
          </p:nvPr>
        </p:nvSpPr>
        <p:spPr>
          <a:xfrm>
            <a:off x="794861" y="4741677"/>
            <a:ext cx="3756943" cy="252000"/>
          </a:xfrm>
        </p:spPr>
        <p:txBody>
          <a:bodyPr anchor="ctr"/>
          <a:lstStyle>
            <a:lvl1pPr marL="0" indent="0">
              <a:buNone/>
              <a:defRPr sz="1600">
                <a:solidFill>
                  <a:schemeClr val="bg1"/>
                </a:solidFill>
                <a:latin typeface="+mn-lt"/>
              </a:defRPr>
            </a:lvl1pPr>
          </a:lstStyle>
          <a:p>
            <a:pPr lvl="0"/>
            <a:r>
              <a:rPr lang="en-US"/>
              <a:t>Name</a:t>
            </a:r>
            <a:endParaRPr lang="en-US" dirty="0"/>
          </a:p>
        </p:txBody>
      </p:sp>
      <p:sp>
        <p:nvSpPr>
          <p:cNvPr id="16" name="Email">
            <a:extLst>
              <a:ext uri="{FF2B5EF4-FFF2-40B4-BE49-F238E27FC236}">
                <a16:creationId xmlns:a16="http://schemas.microsoft.com/office/drawing/2014/main" id="{42450180-8D19-405E-97F0-2A309B58D01C}"/>
              </a:ext>
            </a:extLst>
          </p:cNvPr>
          <p:cNvSpPr>
            <a:spLocks noGrp="1"/>
          </p:cNvSpPr>
          <p:nvPr>
            <p:ph type="body" sz="quarter" idx="12" hasCustomPrompt="1"/>
          </p:nvPr>
        </p:nvSpPr>
        <p:spPr>
          <a:xfrm>
            <a:off x="1088990" y="5147137"/>
            <a:ext cx="3462814" cy="252000"/>
          </a:xfrm>
        </p:spPr>
        <p:txBody>
          <a:bodyPr anchor="ctr"/>
          <a:lstStyle>
            <a:lvl1pPr marL="0" indent="0">
              <a:buNone/>
              <a:defRPr sz="1200">
                <a:solidFill>
                  <a:schemeClr val="bg1"/>
                </a:solidFill>
                <a:latin typeface="+mn-lt"/>
              </a:defRPr>
            </a:lvl1pPr>
          </a:lstStyle>
          <a:p>
            <a:pPr lvl="0"/>
            <a:r>
              <a:rPr lang="en-US"/>
              <a:t>Email</a:t>
            </a:r>
            <a:endParaRPr lang="en-US" dirty="0"/>
          </a:p>
        </p:txBody>
      </p:sp>
      <p:sp>
        <p:nvSpPr>
          <p:cNvPr id="19" name="Rectangle 18">
            <a:extLst>
              <a:ext uri="{FF2B5EF4-FFF2-40B4-BE49-F238E27FC236}">
                <a16:creationId xmlns:a16="http://schemas.microsoft.com/office/drawing/2014/main" id="{C837F23B-0C4D-4D27-BF83-0B10D1CFFDCD}"/>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D39551A1-FBAD-4CC8-AA99-F9F4D4281782}"/>
              </a:ext>
            </a:extLst>
          </p:cNvPr>
          <p:cNvSpPr/>
          <p:nvPr userDrawn="1"/>
        </p:nvSpPr>
        <p:spPr>
          <a:xfrm>
            <a:off x="7804351" y="6678000"/>
            <a:ext cx="4224296" cy="144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0" rIns="36000" bIns="0" rtlCol="0" anchor="b"/>
          <a:lstStyle/>
          <a:p>
            <a:pPr algn="r"/>
            <a:endParaRPr lang="en-US" sz="1000" noProof="1">
              <a:latin typeface="Tw Cen MT" panose="020B0602020104020603" pitchFamily="34" charset="0"/>
            </a:endParaRPr>
          </a:p>
        </p:txBody>
      </p:sp>
      <p:sp>
        <p:nvSpPr>
          <p:cNvPr id="14" name="Slide Number Placeholder 5">
            <a:extLst>
              <a:ext uri="{FF2B5EF4-FFF2-40B4-BE49-F238E27FC236}">
                <a16:creationId xmlns:a16="http://schemas.microsoft.com/office/drawing/2014/main" id="{5F695C6B-DBEE-447E-B106-7351E00BD0AF}"/>
              </a:ext>
            </a:extLst>
          </p:cNvPr>
          <p:cNvSpPr txBox="1">
            <a:spLocks/>
          </p:cNvSpPr>
          <p:nvPr userDrawn="1"/>
        </p:nvSpPr>
        <p:spPr>
          <a:xfrm>
            <a:off x="12030074" y="6678000"/>
            <a:ext cx="161925" cy="144000"/>
          </a:xfrm>
          <a:prstGeom prst="rect">
            <a:avLst/>
          </a:prstGeom>
          <a:solidFill>
            <a:schemeClr val="accent1"/>
          </a:solidFill>
        </p:spPr>
        <p:txBody>
          <a:bodyPr vert="horz" lIns="0" tIns="0" rIns="72000" bIns="0" rtlCol="0" anchor="ctr"/>
          <a:lstStyle>
            <a:defPPr>
              <a:defRPr lang="en-US"/>
            </a:defPPr>
            <a:lvl1pPr marL="0" algn="r" defTabSz="914400" rtl="0" eaLnBrk="1" latinLnBrk="0" hangingPunct="1">
              <a:defRPr sz="1200"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23" name="Rectangle 22">
            <a:extLst>
              <a:ext uri="{FF2B5EF4-FFF2-40B4-BE49-F238E27FC236}">
                <a16:creationId xmlns:a16="http://schemas.microsoft.com/office/drawing/2014/main" id="{E1A38929-6316-4332-83F8-9E95386C7C42}"/>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dirty="0"/>
          </a:p>
        </p:txBody>
      </p:sp>
    </p:spTree>
    <p:extLst>
      <p:ext uri="{BB962C8B-B14F-4D97-AF65-F5344CB8AC3E}">
        <p14:creationId xmlns:p14="http://schemas.microsoft.com/office/powerpoint/2010/main" val="3277472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21DB-2DD6-4869-9104-BE40FBBCCE31}"/>
              </a:ext>
            </a:extLst>
          </p:cNvPr>
          <p:cNvSpPr>
            <a:spLocks noGrp="1"/>
          </p:cNvSpPr>
          <p:nvPr>
            <p:ph type="title"/>
          </p:nvPr>
        </p:nvSpPr>
        <p:spPr/>
        <p:txBody>
          <a:bodyPr/>
          <a:lstStyle/>
          <a:p>
            <a:r>
              <a:rPr lang="en-US" noProof="0"/>
              <a:t>Click to edit Master title style</a:t>
            </a:r>
          </a:p>
        </p:txBody>
      </p:sp>
      <p:sp>
        <p:nvSpPr>
          <p:cNvPr id="10" name="Subtitle">
            <a:extLst>
              <a:ext uri="{FF2B5EF4-FFF2-40B4-BE49-F238E27FC236}">
                <a16:creationId xmlns:a16="http://schemas.microsoft.com/office/drawing/2014/main" id="{1CC9B96F-1A0A-4B16-BDF7-48B289CD533E}"/>
              </a:ext>
            </a:extLst>
          </p:cNvPr>
          <p:cNvSpPr>
            <a:spLocks noGrp="1"/>
          </p:cNvSpPr>
          <p:nvPr>
            <p:ph type="body" sz="quarter" idx="12" hasCustomPrompt="1"/>
          </p:nvPr>
        </p:nvSpPr>
        <p:spPr>
          <a:xfrm>
            <a:off x="360363" y="1080000"/>
            <a:ext cx="11471275" cy="360362"/>
          </a:xfrm>
        </p:spPr>
        <p:txBody>
          <a:bodyPr/>
          <a:lstStyle>
            <a:lvl1pPr marL="0" indent="0">
              <a:buNone/>
              <a:defRPr sz="2100"/>
            </a:lvl1pPr>
          </a:lstStyle>
          <a:p>
            <a:pPr lvl="0"/>
            <a:r>
              <a:rPr lang="en-US" noProof="0"/>
              <a:t>Subtitle</a:t>
            </a:r>
          </a:p>
        </p:txBody>
      </p:sp>
      <p:sp>
        <p:nvSpPr>
          <p:cNvPr id="3" name="Content Placeholder 2">
            <a:extLst>
              <a:ext uri="{FF2B5EF4-FFF2-40B4-BE49-F238E27FC236}">
                <a16:creationId xmlns:a16="http://schemas.microsoft.com/office/drawing/2014/main" id="{D69A7081-42C5-4F4E-8A26-E7788CCF4FE5}"/>
              </a:ext>
            </a:extLst>
          </p:cNvPr>
          <p:cNvSpPr>
            <a:spLocks noGrp="1"/>
          </p:cNvSpPr>
          <p:nvPr>
            <p:ph idx="1"/>
          </p:nvPr>
        </p:nvSpPr>
        <p:spPr>
          <a:xfrm>
            <a:off x="360000" y="1620000"/>
            <a:ext cx="11473200" cy="4500000"/>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9038FCAA-94B1-47BD-AD46-123D3404BBB2}"/>
              </a:ext>
            </a:extLst>
          </p:cNvPr>
          <p:cNvSpPr>
            <a:spLocks noGrp="1"/>
          </p:cNvSpPr>
          <p:nvPr>
            <p:ph type="ftr" sz="quarter" idx="13"/>
          </p:nvPr>
        </p:nvSpPr>
        <p:spPr/>
        <p:txBody>
          <a:bodyPr/>
          <a:lstStyle/>
          <a:p>
            <a:r>
              <a:rPr lang="en-US" noProof="0"/>
              <a:t>Add a footer</a:t>
            </a:r>
          </a:p>
        </p:txBody>
      </p:sp>
      <p:sp>
        <p:nvSpPr>
          <p:cNvPr id="5" name="Slide Number Placeholder 4">
            <a:extLst>
              <a:ext uri="{FF2B5EF4-FFF2-40B4-BE49-F238E27FC236}">
                <a16:creationId xmlns:a16="http://schemas.microsoft.com/office/drawing/2014/main" id="{81A11CEA-C130-40E5-A858-8D4FE6E58641}"/>
              </a:ext>
            </a:extLst>
          </p:cNvPr>
          <p:cNvSpPr>
            <a:spLocks noGrp="1"/>
          </p:cNvSpPr>
          <p:nvPr>
            <p:ph type="sldNum" sz="quarter" idx="14"/>
          </p:nvPr>
        </p:nvSpPr>
        <p:spPr/>
        <p:txBody>
          <a:bodyPr/>
          <a:lstStyle/>
          <a:p>
            <a:fld id="{058DB212-BFA2-403F-85EF-DFD3FF6D973A}" type="slidenum">
              <a:rPr lang="en-US" noProof="0" smtClean="0"/>
              <a:pPr/>
              <a:t>‹#›</a:t>
            </a:fld>
            <a:endParaRPr lang="en-US" noProof="0"/>
          </a:p>
        </p:txBody>
      </p:sp>
    </p:spTree>
    <p:extLst>
      <p:ext uri="{BB962C8B-B14F-4D97-AF65-F5344CB8AC3E}">
        <p14:creationId xmlns:p14="http://schemas.microsoft.com/office/powerpoint/2010/main" val="2708772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E99CE02-8616-40B2-85FF-B06E192752AB}"/>
              </a:ext>
            </a:extLst>
          </p:cNvPr>
          <p:cNvSpPr/>
          <p:nvPr userDrawn="1"/>
        </p:nvSpPr>
        <p:spPr>
          <a:xfrm>
            <a:off x="-9856" y="6678000"/>
            <a:ext cx="9405316" cy="14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A9E718F-2F10-41F1-8E9F-18DD53EF065F}"/>
              </a:ext>
            </a:extLst>
          </p:cNvPr>
          <p:cNvSpPr/>
          <p:nvPr userDrawn="1"/>
        </p:nvSpPr>
        <p:spPr>
          <a:xfrm>
            <a:off x="-9856" y="6822000"/>
            <a:ext cx="12201856" cy="36000"/>
          </a:xfrm>
          <a:prstGeom prst="rect">
            <a:avLst/>
          </a:prstGeom>
          <a:gradFill>
            <a:gsLst>
              <a:gs pos="0">
                <a:schemeClr val="accent4"/>
              </a:gs>
              <a:gs pos="37000">
                <a:schemeClr val="bg1">
                  <a:lumMod val="85000"/>
                </a:schemeClr>
              </a:gs>
              <a:gs pos="100000">
                <a:schemeClr val="accent1"/>
              </a:gs>
              <a:gs pos="68000">
                <a:schemeClr val="tx1">
                  <a:lumMod val="85000"/>
                  <a:lumOff val="15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a:extLst>
              <a:ext uri="{FF2B5EF4-FFF2-40B4-BE49-F238E27FC236}">
                <a16:creationId xmlns:a16="http://schemas.microsoft.com/office/drawing/2014/main" id="{331581A5-A75E-41FB-A68A-70BA1AB54B28}"/>
              </a:ext>
            </a:extLst>
          </p:cNvPr>
          <p:cNvSpPr>
            <a:spLocks noGrp="1"/>
          </p:cNvSpPr>
          <p:nvPr>
            <p:ph type="title"/>
          </p:nvPr>
        </p:nvSpPr>
        <p:spPr>
          <a:xfrm>
            <a:off x="360000" y="360000"/>
            <a:ext cx="11473200" cy="540000"/>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6BA9B02-6E3D-4037-BE18-E02B786633E9}"/>
              </a:ext>
            </a:extLst>
          </p:cNvPr>
          <p:cNvSpPr>
            <a:spLocks noGrp="1"/>
          </p:cNvSpPr>
          <p:nvPr>
            <p:ph type="body" idx="1"/>
          </p:nvPr>
        </p:nvSpPr>
        <p:spPr>
          <a:xfrm>
            <a:off x="360000" y="1260000"/>
            <a:ext cx="11473200" cy="4860000"/>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A954C2B-6B0B-4286-BFA4-F6131386B0E3}"/>
              </a:ext>
            </a:extLst>
          </p:cNvPr>
          <p:cNvSpPr>
            <a:spLocks noGrp="1"/>
          </p:cNvSpPr>
          <p:nvPr>
            <p:ph type="ftr" sz="quarter" idx="3"/>
          </p:nvPr>
        </p:nvSpPr>
        <p:spPr>
          <a:xfrm>
            <a:off x="360000" y="6483329"/>
            <a:ext cx="2378438" cy="187367"/>
          </a:xfrm>
          <a:prstGeom prst="rect">
            <a:avLst/>
          </a:prstGeom>
          <a:gradFill>
            <a:gsLst>
              <a:gs pos="82000">
                <a:schemeClr val="bg1">
                  <a:lumMod val="95000"/>
                </a:schemeClr>
              </a:gs>
              <a:gs pos="100000">
                <a:schemeClr val="bg1">
                  <a:lumMod val="65000"/>
                </a:schemeClr>
              </a:gs>
            </a:gsLst>
            <a:lin ang="5400000" scaled="0"/>
          </a:gradFill>
        </p:spPr>
        <p:txBody>
          <a:bodyPr vert="horz" lIns="36000" tIns="0" rIns="0" bIns="0" rtlCol="0" anchor="ctr"/>
          <a:lstStyle>
            <a:lvl1pPr algn="l">
              <a:defRPr sz="1200">
                <a:solidFill>
                  <a:schemeClr val="tx1">
                    <a:lumMod val="75000"/>
                    <a:lumOff val="25000"/>
                  </a:schemeClr>
                </a:solidFill>
                <a:latin typeface="+mj-lt"/>
              </a:defRPr>
            </a:lvl1pPr>
          </a:lstStyle>
          <a:p>
            <a:r>
              <a:rPr lang="en-US"/>
              <a:t>Add a footer</a:t>
            </a:r>
            <a:endParaRPr lang="en-US" dirty="0"/>
          </a:p>
        </p:txBody>
      </p:sp>
      <p:sp>
        <p:nvSpPr>
          <p:cNvPr id="6" name="Slide Number Placeholder 5">
            <a:extLst>
              <a:ext uri="{FF2B5EF4-FFF2-40B4-BE49-F238E27FC236}">
                <a16:creationId xmlns:a16="http://schemas.microsoft.com/office/drawing/2014/main" id="{D245D258-5720-4517-B8DE-EB5AA5C4FAE1}"/>
              </a:ext>
            </a:extLst>
          </p:cNvPr>
          <p:cNvSpPr>
            <a:spLocks noGrp="1"/>
          </p:cNvSpPr>
          <p:nvPr>
            <p:ph type="sldNum" sz="quarter" idx="4"/>
          </p:nvPr>
        </p:nvSpPr>
        <p:spPr>
          <a:xfrm>
            <a:off x="11594400" y="6678000"/>
            <a:ext cx="597600" cy="144000"/>
          </a:xfrm>
          <a:prstGeom prst="rect">
            <a:avLst/>
          </a:prstGeom>
          <a:gradFill>
            <a:gsLst>
              <a:gs pos="0">
                <a:schemeClr val="accent2">
                  <a:lumMod val="75000"/>
                  <a:shade val="30000"/>
                  <a:satMod val="115000"/>
                </a:schemeClr>
              </a:gs>
              <a:gs pos="47000">
                <a:schemeClr val="accent2">
                  <a:lumMod val="75000"/>
                  <a:shade val="67500"/>
                  <a:satMod val="115000"/>
                </a:schemeClr>
              </a:gs>
              <a:gs pos="100000">
                <a:schemeClr val="accent1"/>
              </a:gs>
            </a:gsLst>
            <a:lin ang="10800000" scaled="0"/>
          </a:gradFill>
        </p:spPr>
        <p:txBody>
          <a:bodyPr vert="horz" lIns="0" tIns="0" rIns="72000" bIns="0" rtlCol="0" anchor="ctr"/>
          <a:lstStyle>
            <a:lvl1pPr algn="r">
              <a:defRPr sz="1200">
                <a:solidFill>
                  <a:schemeClr val="bg1"/>
                </a:solidFill>
                <a:latin typeface="+mj-lt"/>
              </a:defRPr>
            </a:lvl1pPr>
          </a:lstStyle>
          <a:p>
            <a:fld id="{058DB212-BFA2-403F-85EF-DFD3FF6D973A}" type="slidenum">
              <a:rPr lang="en-US" smtClean="0"/>
              <a:pPr/>
              <a:t>‹#›</a:t>
            </a:fld>
            <a:endParaRPr lang="en-US" dirty="0"/>
          </a:p>
        </p:txBody>
      </p:sp>
    </p:spTree>
    <p:extLst>
      <p:ext uri="{BB962C8B-B14F-4D97-AF65-F5344CB8AC3E}">
        <p14:creationId xmlns:p14="http://schemas.microsoft.com/office/powerpoint/2010/main" val="3117711249"/>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8" r:id="rId3"/>
    <p:sldLayoutId id="2147483663" r:id="rId4"/>
    <p:sldLayoutId id="2147483656" r:id="rId5"/>
    <p:sldLayoutId id="2147483660" r:id="rId6"/>
    <p:sldLayoutId id="2147483661" r:id="rId7"/>
    <p:sldLayoutId id="2147483664" r:id="rId8"/>
    <p:sldLayoutId id="2147483650" r:id="rId9"/>
    <p:sldLayoutId id="2147483652" r:id="rId10"/>
    <p:sldLayoutId id="2147483654" r:id="rId11"/>
    <p:sldLayoutId id="2147483655" r:id="rId12"/>
  </p:sldLayoutIdLst>
  <p:hf hdr="0" ftr="0" dt="0"/>
  <p:txStyles>
    <p:title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p:titleStyle>
    <p:bodyStyle>
      <a:lvl1pPr marL="263525" indent="-263525"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6.tmp"/><Relationship Id="rId5" Type="http://schemas.openxmlformats.org/officeDocument/2006/relationships/image" Target="../media/image15.tmp"/><Relationship Id="rId4" Type="http://schemas.openxmlformats.org/officeDocument/2006/relationships/image" Target="../media/image14.tmp"/></Relationships>
</file>

<file path=ppt/slides/_rels/slide13.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6.tmp"/><Relationship Id="rId5" Type="http://schemas.openxmlformats.org/officeDocument/2006/relationships/image" Target="../media/image15.tmp"/><Relationship Id="rId4" Type="http://schemas.openxmlformats.org/officeDocument/2006/relationships/image" Target="../media/image14.tmp"/></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tmp"/><Relationship Id="rId1" Type="http://schemas.openxmlformats.org/officeDocument/2006/relationships/slideLayout" Target="../slideLayouts/slideLayout12.xml"/><Relationship Id="rId6" Type="http://schemas.openxmlformats.org/officeDocument/2006/relationships/image" Target="../media/image8.tmp"/><Relationship Id="rId5" Type="http://schemas.openxmlformats.org/officeDocument/2006/relationships/image" Target="../media/image7.tmp"/><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tmp"/><Relationship Id="rId1" Type="http://schemas.openxmlformats.org/officeDocument/2006/relationships/slideLayout" Target="../slideLayouts/slideLayout12.xml"/><Relationship Id="rId6" Type="http://schemas.openxmlformats.org/officeDocument/2006/relationships/image" Target="../media/image8.tmp"/><Relationship Id="rId5" Type="http://schemas.openxmlformats.org/officeDocument/2006/relationships/image" Target="../media/image7.tmp"/><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65A836F-346F-4099-BC7B-0D8F3B27F395}"/>
              </a:ext>
            </a:extLst>
          </p:cNvPr>
          <p:cNvSpPr>
            <a:spLocks noGrp="1"/>
          </p:cNvSpPr>
          <p:nvPr>
            <p:ph type="ctrTitle"/>
          </p:nvPr>
        </p:nvSpPr>
        <p:spPr/>
        <p:txBody>
          <a:bodyPr/>
          <a:lstStyle/>
          <a:p>
            <a:r>
              <a:rPr lang="en-US" dirty="0"/>
              <a:t>WJEC Digital Technology</a:t>
            </a:r>
          </a:p>
        </p:txBody>
      </p:sp>
      <p:sp>
        <p:nvSpPr>
          <p:cNvPr id="5" name="Subtitle 4">
            <a:extLst>
              <a:ext uri="{FF2B5EF4-FFF2-40B4-BE49-F238E27FC236}">
                <a16:creationId xmlns:a16="http://schemas.microsoft.com/office/drawing/2014/main" id="{1FF39718-6251-4A5A-AAC7-767229317836}"/>
              </a:ext>
            </a:extLst>
          </p:cNvPr>
          <p:cNvSpPr>
            <a:spLocks noGrp="1"/>
          </p:cNvSpPr>
          <p:nvPr>
            <p:ph type="subTitle" idx="1"/>
          </p:nvPr>
        </p:nvSpPr>
        <p:spPr>
          <a:xfrm>
            <a:off x="8073391" y="3602037"/>
            <a:ext cx="3756943" cy="1596979"/>
          </a:xfrm>
        </p:spPr>
        <p:txBody>
          <a:bodyPr/>
          <a:lstStyle/>
          <a:p>
            <a:r>
              <a:rPr lang="en-US" noProof="1"/>
              <a:t>Unit 1:</a:t>
            </a:r>
          </a:p>
          <a:p>
            <a:r>
              <a:rPr lang="en-US" noProof="1"/>
              <a:t>The digital world</a:t>
            </a:r>
          </a:p>
          <a:p>
            <a:endParaRPr lang="en-US" noProof="1"/>
          </a:p>
          <a:p>
            <a:r>
              <a:rPr lang="en-US" noProof="1"/>
              <a:t>DT4:</a:t>
            </a:r>
          </a:p>
          <a:p>
            <a:r>
              <a:rPr lang="en-US" noProof="1"/>
              <a:t>Solid-state storage</a:t>
            </a:r>
          </a:p>
        </p:txBody>
      </p:sp>
      <p:cxnSp>
        <p:nvCxnSpPr>
          <p:cNvPr id="22" name="Straight Connector 21">
            <a:extLst>
              <a:ext uri="{FF2B5EF4-FFF2-40B4-BE49-F238E27FC236}">
                <a16:creationId xmlns:a16="http://schemas.microsoft.com/office/drawing/2014/main" id="{1B17638D-56AE-48AD-96C8-EE46229C744C}"/>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4"/>
            </a:solidFill>
          </a:ln>
        </p:spPr>
        <p:style>
          <a:lnRef idx="1">
            <a:schemeClr val="accent1"/>
          </a:lnRef>
          <a:fillRef idx="0">
            <a:schemeClr val="accent1"/>
          </a:fillRef>
          <a:effectRef idx="0">
            <a:schemeClr val="accent1"/>
          </a:effectRef>
          <a:fontRef idx="minor">
            <a:schemeClr val="tx1"/>
          </a:fontRef>
        </p:style>
      </p:cxnSp>
      <p:sp>
        <p:nvSpPr>
          <p:cNvPr id="11" name="Graphic 8" descr="space radar outline">
            <a:extLst>
              <a:ext uri="{FF2B5EF4-FFF2-40B4-BE49-F238E27FC236}">
                <a16:creationId xmlns:a16="http://schemas.microsoft.com/office/drawing/2014/main" id="{52C1AEF9-C750-45F9-AD02-5447187F5716}"/>
              </a:ext>
            </a:extLst>
          </p:cNvPr>
          <p:cNvSpPr/>
          <p:nvPr/>
        </p:nvSpPr>
        <p:spPr>
          <a:xfrm rot="16731500">
            <a:off x="10654807" y="4433342"/>
            <a:ext cx="238125" cy="238125"/>
          </a:xfrm>
          <a:custGeom>
            <a:avLst/>
            <a:gdLst>
              <a:gd name="connsiteX0" fmla="*/ 145256 w 238125"/>
              <a:gd name="connsiteY0" fmla="*/ 159538 h 238125"/>
              <a:gd name="connsiteX1" fmla="*/ 150019 w 238125"/>
              <a:gd name="connsiteY1" fmla="*/ 154775 h 238125"/>
              <a:gd name="connsiteX2" fmla="*/ 150019 w 238125"/>
              <a:gd name="connsiteY2" fmla="*/ 145250 h 238125"/>
              <a:gd name="connsiteX3" fmla="*/ 145256 w 238125"/>
              <a:gd name="connsiteY3" fmla="*/ 140488 h 238125"/>
              <a:gd name="connsiteX4" fmla="*/ 140494 w 238125"/>
              <a:gd name="connsiteY4" fmla="*/ 145250 h 238125"/>
              <a:gd name="connsiteX5" fmla="*/ 140494 w 238125"/>
              <a:gd name="connsiteY5" fmla="*/ 154775 h 238125"/>
              <a:gd name="connsiteX6" fmla="*/ 145256 w 238125"/>
              <a:gd name="connsiteY6" fmla="*/ 159538 h 238125"/>
              <a:gd name="connsiteX7" fmla="*/ 234353 w 238125"/>
              <a:gd name="connsiteY7" fmla="*/ 122828 h 238125"/>
              <a:gd name="connsiteX8" fmla="*/ 196253 w 238125"/>
              <a:gd name="connsiteY8" fmla="*/ 84728 h 238125"/>
              <a:gd name="connsiteX9" fmla="*/ 192881 w 238125"/>
              <a:gd name="connsiteY9" fmla="*/ 83338 h 238125"/>
              <a:gd name="connsiteX10" fmla="*/ 97631 w 238125"/>
              <a:gd name="connsiteY10" fmla="*/ 83338 h 238125"/>
              <a:gd name="connsiteX11" fmla="*/ 93231 w 238125"/>
              <a:gd name="connsiteY11" fmla="*/ 86281 h 238125"/>
              <a:gd name="connsiteX12" fmla="*/ 94259 w 238125"/>
              <a:gd name="connsiteY12" fmla="*/ 91472 h 238125"/>
              <a:gd name="connsiteX13" fmla="*/ 114700 w 238125"/>
              <a:gd name="connsiteY13" fmla="*/ 111913 h 238125"/>
              <a:gd name="connsiteX14" fmla="*/ 73819 w 238125"/>
              <a:gd name="connsiteY14" fmla="*/ 111913 h 238125"/>
              <a:gd name="connsiteX15" fmla="*/ 73819 w 238125"/>
              <a:gd name="connsiteY15" fmla="*/ 45238 h 238125"/>
              <a:gd name="connsiteX16" fmla="*/ 88106 w 238125"/>
              <a:gd name="connsiteY16" fmla="*/ 45238 h 238125"/>
              <a:gd name="connsiteX17" fmla="*/ 92869 w 238125"/>
              <a:gd name="connsiteY17" fmla="*/ 40475 h 238125"/>
              <a:gd name="connsiteX18" fmla="*/ 92869 w 238125"/>
              <a:gd name="connsiteY18" fmla="*/ 21425 h 238125"/>
              <a:gd name="connsiteX19" fmla="*/ 88887 w 238125"/>
              <a:gd name="connsiteY19" fmla="*/ 16729 h 238125"/>
              <a:gd name="connsiteX20" fmla="*/ 31737 w 238125"/>
              <a:gd name="connsiteY20" fmla="*/ 7204 h 238125"/>
              <a:gd name="connsiteX21" fmla="*/ 27880 w 238125"/>
              <a:gd name="connsiteY21" fmla="*/ 8271 h 238125"/>
              <a:gd name="connsiteX22" fmla="*/ 26194 w 238125"/>
              <a:gd name="connsiteY22" fmla="*/ 11900 h 238125"/>
              <a:gd name="connsiteX23" fmla="*/ 26194 w 238125"/>
              <a:gd name="connsiteY23" fmla="*/ 40475 h 238125"/>
              <a:gd name="connsiteX24" fmla="*/ 30956 w 238125"/>
              <a:gd name="connsiteY24" fmla="*/ 45238 h 238125"/>
              <a:gd name="connsiteX25" fmla="*/ 64294 w 238125"/>
              <a:gd name="connsiteY25" fmla="*/ 45238 h 238125"/>
              <a:gd name="connsiteX26" fmla="*/ 64294 w 238125"/>
              <a:gd name="connsiteY26" fmla="*/ 111913 h 238125"/>
              <a:gd name="connsiteX27" fmla="*/ 40481 w 238125"/>
              <a:gd name="connsiteY27" fmla="*/ 111913 h 238125"/>
              <a:gd name="connsiteX28" fmla="*/ 26194 w 238125"/>
              <a:gd name="connsiteY28" fmla="*/ 126200 h 238125"/>
              <a:gd name="connsiteX29" fmla="*/ 26194 w 238125"/>
              <a:gd name="connsiteY29" fmla="*/ 164300 h 238125"/>
              <a:gd name="connsiteX30" fmla="*/ 40481 w 238125"/>
              <a:gd name="connsiteY30" fmla="*/ 178588 h 238125"/>
              <a:gd name="connsiteX31" fmla="*/ 76610 w 238125"/>
              <a:gd name="connsiteY31" fmla="*/ 178588 h 238125"/>
              <a:gd name="connsiteX32" fmla="*/ 52769 w 238125"/>
              <a:gd name="connsiteY32" fmla="*/ 202429 h 238125"/>
              <a:gd name="connsiteX33" fmla="*/ 30956 w 238125"/>
              <a:gd name="connsiteY33" fmla="*/ 188113 h 238125"/>
              <a:gd name="connsiteX34" fmla="*/ 7144 w 238125"/>
              <a:gd name="connsiteY34" fmla="*/ 211925 h 238125"/>
              <a:gd name="connsiteX35" fmla="*/ 30956 w 238125"/>
              <a:gd name="connsiteY35" fmla="*/ 235738 h 238125"/>
              <a:gd name="connsiteX36" fmla="*/ 54550 w 238125"/>
              <a:gd name="connsiteY36" fmla="*/ 214116 h 238125"/>
              <a:gd name="connsiteX37" fmla="*/ 90078 w 238125"/>
              <a:gd name="connsiteY37" fmla="*/ 178588 h 238125"/>
              <a:gd name="connsiteX38" fmla="*/ 111919 w 238125"/>
              <a:gd name="connsiteY38" fmla="*/ 178588 h 238125"/>
              <a:gd name="connsiteX39" fmla="*/ 111919 w 238125"/>
              <a:gd name="connsiteY39" fmla="*/ 188598 h 238125"/>
              <a:gd name="connsiteX40" fmla="*/ 92869 w 238125"/>
              <a:gd name="connsiteY40" fmla="*/ 211925 h 238125"/>
              <a:gd name="connsiteX41" fmla="*/ 116681 w 238125"/>
              <a:gd name="connsiteY41" fmla="*/ 235738 h 238125"/>
              <a:gd name="connsiteX42" fmla="*/ 140494 w 238125"/>
              <a:gd name="connsiteY42" fmla="*/ 211925 h 238125"/>
              <a:gd name="connsiteX43" fmla="*/ 121444 w 238125"/>
              <a:gd name="connsiteY43" fmla="*/ 188598 h 238125"/>
              <a:gd name="connsiteX44" fmla="*/ 121444 w 238125"/>
              <a:gd name="connsiteY44" fmla="*/ 178588 h 238125"/>
              <a:gd name="connsiteX45" fmla="*/ 143275 w 238125"/>
              <a:gd name="connsiteY45" fmla="*/ 178588 h 238125"/>
              <a:gd name="connsiteX46" fmla="*/ 178813 w 238125"/>
              <a:gd name="connsiteY46" fmla="*/ 214125 h 238125"/>
              <a:gd name="connsiteX47" fmla="*/ 202406 w 238125"/>
              <a:gd name="connsiteY47" fmla="*/ 235738 h 238125"/>
              <a:gd name="connsiteX48" fmla="*/ 226219 w 238125"/>
              <a:gd name="connsiteY48" fmla="*/ 211925 h 238125"/>
              <a:gd name="connsiteX49" fmla="*/ 202406 w 238125"/>
              <a:gd name="connsiteY49" fmla="*/ 188113 h 238125"/>
              <a:gd name="connsiteX50" fmla="*/ 180594 w 238125"/>
              <a:gd name="connsiteY50" fmla="*/ 202438 h 238125"/>
              <a:gd name="connsiteX51" fmla="*/ 156743 w 238125"/>
              <a:gd name="connsiteY51" fmla="*/ 178588 h 238125"/>
              <a:gd name="connsiteX52" fmla="*/ 192881 w 238125"/>
              <a:gd name="connsiteY52" fmla="*/ 178588 h 238125"/>
              <a:gd name="connsiteX53" fmla="*/ 207169 w 238125"/>
              <a:gd name="connsiteY53" fmla="*/ 164300 h 238125"/>
              <a:gd name="connsiteX54" fmla="*/ 207169 w 238125"/>
              <a:gd name="connsiteY54" fmla="*/ 130963 h 238125"/>
              <a:gd name="connsiteX55" fmla="*/ 230981 w 238125"/>
              <a:gd name="connsiteY55" fmla="*/ 130963 h 238125"/>
              <a:gd name="connsiteX56" fmla="*/ 235382 w 238125"/>
              <a:gd name="connsiteY56" fmla="*/ 128019 h 238125"/>
              <a:gd name="connsiteX57" fmla="*/ 234353 w 238125"/>
              <a:gd name="connsiteY57" fmla="*/ 122828 h 238125"/>
              <a:gd name="connsiteX58" fmla="*/ 45244 w 238125"/>
              <a:gd name="connsiteY58" fmla="*/ 211935 h 238125"/>
              <a:gd name="connsiteX59" fmla="*/ 30956 w 238125"/>
              <a:gd name="connsiteY59" fmla="*/ 226213 h 238125"/>
              <a:gd name="connsiteX60" fmla="*/ 16669 w 238125"/>
              <a:gd name="connsiteY60" fmla="*/ 211925 h 238125"/>
              <a:gd name="connsiteX61" fmla="*/ 30956 w 238125"/>
              <a:gd name="connsiteY61" fmla="*/ 197638 h 238125"/>
              <a:gd name="connsiteX62" fmla="*/ 45244 w 238125"/>
              <a:gd name="connsiteY62" fmla="*/ 211925 h 238125"/>
              <a:gd name="connsiteX63" fmla="*/ 45244 w 238125"/>
              <a:gd name="connsiteY63" fmla="*/ 211935 h 238125"/>
              <a:gd name="connsiteX64" fmla="*/ 202406 w 238125"/>
              <a:gd name="connsiteY64" fmla="*/ 197638 h 238125"/>
              <a:gd name="connsiteX65" fmla="*/ 216694 w 238125"/>
              <a:gd name="connsiteY65" fmla="*/ 211925 h 238125"/>
              <a:gd name="connsiteX66" fmla="*/ 202406 w 238125"/>
              <a:gd name="connsiteY66" fmla="*/ 226213 h 238125"/>
              <a:gd name="connsiteX67" fmla="*/ 188119 w 238125"/>
              <a:gd name="connsiteY67" fmla="*/ 211925 h 238125"/>
              <a:gd name="connsiteX68" fmla="*/ 202406 w 238125"/>
              <a:gd name="connsiteY68" fmla="*/ 197638 h 238125"/>
              <a:gd name="connsiteX69" fmla="*/ 109128 w 238125"/>
              <a:gd name="connsiteY69" fmla="*/ 92863 h 238125"/>
              <a:gd name="connsiteX70" fmla="*/ 143275 w 238125"/>
              <a:gd name="connsiteY70" fmla="*/ 92863 h 238125"/>
              <a:gd name="connsiteX71" fmla="*/ 171850 w 238125"/>
              <a:gd name="connsiteY71" fmla="*/ 121438 h 238125"/>
              <a:gd name="connsiteX72" fmla="*/ 137703 w 238125"/>
              <a:gd name="connsiteY72" fmla="*/ 121438 h 238125"/>
              <a:gd name="connsiteX73" fmla="*/ 109128 w 238125"/>
              <a:gd name="connsiteY73" fmla="*/ 92863 h 238125"/>
              <a:gd name="connsiteX74" fmla="*/ 35719 w 238125"/>
              <a:gd name="connsiteY74" fmla="*/ 35713 h 238125"/>
              <a:gd name="connsiteX75" fmla="*/ 35719 w 238125"/>
              <a:gd name="connsiteY75" fmla="*/ 17520 h 238125"/>
              <a:gd name="connsiteX76" fmla="*/ 83344 w 238125"/>
              <a:gd name="connsiteY76" fmla="*/ 25454 h 238125"/>
              <a:gd name="connsiteX77" fmla="*/ 83344 w 238125"/>
              <a:gd name="connsiteY77" fmla="*/ 35713 h 238125"/>
              <a:gd name="connsiteX78" fmla="*/ 35719 w 238125"/>
              <a:gd name="connsiteY78" fmla="*/ 35713 h 238125"/>
              <a:gd name="connsiteX79" fmla="*/ 130969 w 238125"/>
              <a:gd name="connsiteY79" fmla="*/ 211925 h 238125"/>
              <a:gd name="connsiteX80" fmla="*/ 116681 w 238125"/>
              <a:gd name="connsiteY80" fmla="*/ 226213 h 238125"/>
              <a:gd name="connsiteX81" fmla="*/ 102394 w 238125"/>
              <a:gd name="connsiteY81" fmla="*/ 211925 h 238125"/>
              <a:gd name="connsiteX82" fmla="*/ 116681 w 238125"/>
              <a:gd name="connsiteY82" fmla="*/ 197638 h 238125"/>
              <a:gd name="connsiteX83" fmla="*/ 130969 w 238125"/>
              <a:gd name="connsiteY83" fmla="*/ 211925 h 238125"/>
              <a:gd name="connsiteX84" fmla="*/ 197644 w 238125"/>
              <a:gd name="connsiteY84" fmla="*/ 164300 h 238125"/>
              <a:gd name="connsiteX85" fmla="*/ 192881 w 238125"/>
              <a:gd name="connsiteY85" fmla="*/ 169063 h 238125"/>
              <a:gd name="connsiteX86" fmla="*/ 40481 w 238125"/>
              <a:gd name="connsiteY86" fmla="*/ 169063 h 238125"/>
              <a:gd name="connsiteX87" fmla="*/ 35719 w 238125"/>
              <a:gd name="connsiteY87" fmla="*/ 164300 h 238125"/>
              <a:gd name="connsiteX88" fmla="*/ 35719 w 238125"/>
              <a:gd name="connsiteY88" fmla="*/ 126200 h 238125"/>
              <a:gd name="connsiteX89" fmla="*/ 40481 w 238125"/>
              <a:gd name="connsiteY89" fmla="*/ 121438 h 238125"/>
              <a:gd name="connsiteX90" fmla="*/ 124225 w 238125"/>
              <a:gd name="connsiteY90" fmla="*/ 121438 h 238125"/>
              <a:gd name="connsiteX91" fmla="*/ 132359 w 238125"/>
              <a:gd name="connsiteY91" fmla="*/ 129572 h 238125"/>
              <a:gd name="connsiteX92" fmla="*/ 135731 w 238125"/>
              <a:gd name="connsiteY92" fmla="*/ 130963 h 238125"/>
              <a:gd name="connsiteX93" fmla="*/ 197644 w 238125"/>
              <a:gd name="connsiteY93" fmla="*/ 130963 h 238125"/>
              <a:gd name="connsiteX94" fmla="*/ 197644 w 238125"/>
              <a:gd name="connsiteY94" fmla="*/ 164300 h 238125"/>
              <a:gd name="connsiteX95" fmla="*/ 185318 w 238125"/>
              <a:gd name="connsiteY95" fmla="*/ 121438 h 238125"/>
              <a:gd name="connsiteX96" fmla="*/ 156743 w 238125"/>
              <a:gd name="connsiteY96" fmla="*/ 92863 h 238125"/>
              <a:gd name="connsiteX97" fmla="*/ 190910 w 238125"/>
              <a:gd name="connsiteY97" fmla="*/ 92863 h 238125"/>
              <a:gd name="connsiteX98" fmla="*/ 219485 w 238125"/>
              <a:gd name="connsiteY98" fmla="*/ 121438 h 238125"/>
              <a:gd name="connsiteX99" fmla="*/ 185318 w 238125"/>
              <a:gd name="connsiteY99" fmla="*/ 121438 h 238125"/>
              <a:gd name="connsiteX100" fmla="*/ 164306 w 238125"/>
              <a:gd name="connsiteY100" fmla="*/ 159538 h 238125"/>
              <a:gd name="connsiteX101" fmla="*/ 169069 w 238125"/>
              <a:gd name="connsiteY101" fmla="*/ 154775 h 238125"/>
              <a:gd name="connsiteX102" fmla="*/ 169069 w 238125"/>
              <a:gd name="connsiteY102" fmla="*/ 145250 h 238125"/>
              <a:gd name="connsiteX103" fmla="*/ 164306 w 238125"/>
              <a:gd name="connsiteY103" fmla="*/ 140488 h 238125"/>
              <a:gd name="connsiteX104" fmla="*/ 159544 w 238125"/>
              <a:gd name="connsiteY104" fmla="*/ 145250 h 238125"/>
              <a:gd name="connsiteX105" fmla="*/ 159544 w 238125"/>
              <a:gd name="connsiteY105" fmla="*/ 154775 h 238125"/>
              <a:gd name="connsiteX106" fmla="*/ 164306 w 238125"/>
              <a:gd name="connsiteY106" fmla="*/ 159538 h 238125"/>
              <a:gd name="connsiteX107" fmla="*/ 78581 w 238125"/>
              <a:gd name="connsiteY107" fmla="*/ 130963 h 238125"/>
              <a:gd name="connsiteX108" fmla="*/ 50006 w 238125"/>
              <a:gd name="connsiteY108" fmla="*/ 130963 h 238125"/>
              <a:gd name="connsiteX109" fmla="*/ 45244 w 238125"/>
              <a:gd name="connsiteY109" fmla="*/ 135725 h 238125"/>
              <a:gd name="connsiteX110" fmla="*/ 45244 w 238125"/>
              <a:gd name="connsiteY110" fmla="*/ 154775 h 238125"/>
              <a:gd name="connsiteX111" fmla="*/ 50006 w 238125"/>
              <a:gd name="connsiteY111" fmla="*/ 159538 h 238125"/>
              <a:gd name="connsiteX112" fmla="*/ 78581 w 238125"/>
              <a:gd name="connsiteY112" fmla="*/ 159538 h 238125"/>
              <a:gd name="connsiteX113" fmla="*/ 83344 w 238125"/>
              <a:gd name="connsiteY113" fmla="*/ 154775 h 238125"/>
              <a:gd name="connsiteX114" fmla="*/ 83344 w 238125"/>
              <a:gd name="connsiteY114" fmla="*/ 135725 h 238125"/>
              <a:gd name="connsiteX115" fmla="*/ 78581 w 238125"/>
              <a:gd name="connsiteY115" fmla="*/ 130963 h 238125"/>
              <a:gd name="connsiteX116" fmla="*/ 73819 w 238125"/>
              <a:gd name="connsiteY116" fmla="*/ 150013 h 238125"/>
              <a:gd name="connsiteX117" fmla="*/ 54769 w 238125"/>
              <a:gd name="connsiteY117" fmla="*/ 150013 h 238125"/>
              <a:gd name="connsiteX118" fmla="*/ 54769 w 238125"/>
              <a:gd name="connsiteY118" fmla="*/ 140488 h 238125"/>
              <a:gd name="connsiteX119" fmla="*/ 73819 w 238125"/>
              <a:gd name="connsiteY119" fmla="*/ 140488 h 238125"/>
              <a:gd name="connsiteX120" fmla="*/ 73819 w 238125"/>
              <a:gd name="connsiteY120" fmla="*/ 150013 h 238125"/>
              <a:gd name="connsiteX121" fmla="*/ 183356 w 238125"/>
              <a:gd name="connsiteY121" fmla="*/ 159538 h 238125"/>
              <a:gd name="connsiteX122" fmla="*/ 188119 w 238125"/>
              <a:gd name="connsiteY122" fmla="*/ 154775 h 238125"/>
              <a:gd name="connsiteX123" fmla="*/ 188119 w 238125"/>
              <a:gd name="connsiteY123" fmla="*/ 145250 h 238125"/>
              <a:gd name="connsiteX124" fmla="*/ 183356 w 238125"/>
              <a:gd name="connsiteY124" fmla="*/ 140488 h 238125"/>
              <a:gd name="connsiteX125" fmla="*/ 178594 w 238125"/>
              <a:gd name="connsiteY125" fmla="*/ 145250 h 238125"/>
              <a:gd name="connsiteX126" fmla="*/ 178594 w 238125"/>
              <a:gd name="connsiteY126" fmla="*/ 154775 h 238125"/>
              <a:gd name="connsiteX127" fmla="*/ 183356 w 238125"/>
              <a:gd name="connsiteY127" fmla="*/ 159538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238125" h="238125">
                <a:moveTo>
                  <a:pt x="145256" y="159538"/>
                </a:moveTo>
                <a:cubicBezTo>
                  <a:pt x="147885" y="159538"/>
                  <a:pt x="150019" y="157404"/>
                  <a:pt x="150019" y="154775"/>
                </a:cubicBezTo>
                <a:lnTo>
                  <a:pt x="150019" y="145250"/>
                </a:lnTo>
                <a:cubicBezTo>
                  <a:pt x="150019" y="142621"/>
                  <a:pt x="147885" y="140488"/>
                  <a:pt x="145256" y="140488"/>
                </a:cubicBezTo>
                <a:cubicBezTo>
                  <a:pt x="142627" y="140488"/>
                  <a:pt x="140494" y="142621"/>
                  <a:pt x="140494" y="145250"/>
                </a:cubicBezTo>
                <a:lnTo>
                  <a:pt x="140494" y="154775"/>
                </a:lnTo>
                <a:cubicBezTo>
                  <a:pt x="140494" y="157404"/>
                  <a:pt x="142627" y="159538"/>
                  <a:pt x="145256" y="159538"/>
                </a:cubicBezTo>
                <a:close/>
                <a:moveTo>
                  <a:pt x="234353" y="122828"/>
                </a:moveTo>
                <a:lnTo>
                  <a:pt x="196253" y="84728"/>
                </a:lnTo>
                <a:cubicBezTo>
                  <a:pt x="195358" y="83842"/>
                  <a:pt x="194148" y="83338"/>
                  <a:pt x="192881" y="83338"/>
                </a:cubicBezTo>
                <a:lnTo>
                  <a:pt x="97631" y="83338"/>
                </a:lnTo>
                <a:cubicBezTo>
                  <a:pt x="95707" y="83338"/>
                  <a:pt x="93964" y="84500"/>
                  <a:pt x="93231" y="86281"/>
                </a:cubicBezTo>
                <a:cubicBezTo>
                  <a:pt x="92488" y="88062"/>
                  <a:pt x="92897" y="90110"/>
                  <a:pt x="94259" y="91472"/>
                </a:cubicBezTo>
                <a:lnTo>
                  <a:pt x="114700" y="111913"/>
                </a:lnTo>
                <a:lnTo>
                  <a:pt x="73819" y="111913"/>
                </a:lnTo>
                <a:lnTo>
                  <a:pt x="73819" y="45238"/>
                </a:lnTo>
                <a:lnTo>
                  <a:pt x="88106" y="45238"/>
                </a:lnTo>
                <a:cubicBezTo>
                  <a:pt x="90735" y="45238"/>
                  <a:pt x="92869" y="43104"/>
                  <a:pt x="92869" y="40475"/>
                </a:cubicBezTo>
                <a:lnTo>
                  <a:pt x="92869" y="21425"/>
                </a:lnTo>
                <a:cubicBezTo>
                  <a:pt x="92869" y="19101"/>
                  <a:pt x="91183" y="17110"/>
                  <a:pt x="88887" y="16729"/>
                </a:cubicBezTo>
                <a:lnTo>
                  <a:pt x="31737" y="7204"/>
                </a:lnTo>
                <a:cubicBezTo>
                  <a:pt x="30375" y="6985"/>
                  <a:pt x="28946" y="7366"/>
                  <a:pt x="27880" y="8271"/>
                </a:cubicBezTo>
                <a:cubicBezTo>
                  <a:pt x="26803" y="9166"/>
                  <a:pt x="26194" y="10500"/>
                  <a:pt x="26194" y="11900"/>
                </a:cubicBezTo>
                <a:lnTo>
                  <a:pt x="26194" y="40475"/>
                </a:lnTo>
                <a:cubicBezTo>
                  <a:pt x="26194" y="43104"/>
                  <a:pt x="28327" y="45238"/>
                  <a:pt x="30956" y="45238"/>
                </a:cubicBezTo>
                <a:lnTo>
                  <a:pt x="64294" y="45238"/>
                </a:lnTo>
                <a:lnTo>
                  <a:pt x="64294" y="111913"/>
                </a:lnTo>
                <a:lnTo>
                  <a:pt x="40481" y="111913"/>
                </a:lnTo>
                <a:cubicBezTo>
                  <a:pt x="32604" y="111913"/>
                  <a:pt x="26194" y="118323"/>
                  <a:pt x="26194" y="126200"/>
                </a:cubicBezTo>
                <a:lnTo>
                  <a:pt x="26194" y="164300"/>
                </a:lnTo>
                <a:cubicBezTo>
                  <a:pt x="26194" y="172177"/>
                  <a:pt x="32604" y="178588"/>
                  <a:pt x="40481" y="178588"/>
                </a:cubicBezTo>
                <a:lnTo>
                  <a:pt x="76610" y="178588"/>
                </a:lnTo>
                <a:lnTo>
                  <a:pt x="52769" y="202429"/>
                </a:lnTo>
                <a:cubicBezTo>
                  <a:pt x="49082" y="194018"/>
                  <a:pt x="40700" y="188113"/>
                  <a:pt x="30956" y="188113"/>
                </a:cubicBezTo>
                <a:cubicBezTo>
                  <a:pt x="17831" y="188113"/>
                  <a:pt x="7144" y="198800"/>
                  <a:pt x="7144" y="211925"/>
                </a:cubicBezTo>
                <a:cubicBezTo>
                  <a:pt x="7144" y="225050"/>
                  <a:pt x="17831" y="235738"/>
                  <a:pt x="30956" y="235738"/>
                </a:cubicBezTo>
                <a:cubicBezTo>
                  <a:pt x="43329" y="235738"/>
                  <a:pt x="53416" y="226203"/>
                  <a:pt x="54550" y="214116"/>
                </a:cubicBezTo>
                <a:lnTo>
                  <a:pt x="90078" y="178588"/>
                </a:lnTo>
                <a:lnTo>
                  <a:pt x="111919" y="178588"/>
                </a:lnTo>
                <a:lnTo>
                  <a:pt x="111919" y="188598"/>
                </a:lnTo>
                <a:cubicBezTo>
                  <a:pt x="101060" y="190808"/>
                  <a:pt x="92869" y="200428"/>
                  <a:pt x="92869" y="211925"/>
                </a:cubicBezTo>
                <a:cubicBezTo>
                  <a:pt x="92869" y="225050"/>
                  <a:pt x="103556" y="235738"/>
                  <a:pt x="116681" y="235738"/>
                </a:cubicBezTo>
                <a:cubicBezTo>
                  <a:pt x="129807" y="235738"/>
                  <a:pt x="140494" y="225050"/>
                  <a:pt x="140494" y="211925"/>
                </a:cubicBezTo>
                <a:cubicBezTo>
                  <a:pt x="140494" y="200428"/>
                  <a:pt x="132293" y="190808"/>
                  <a:pt x="121444" y="188598"/>
                </a:cubicBezTo>
                <a:lnTo>
                  <a:pt x="121444" y="178588"/>
                </a:lnTo>
                <a:lnTo>
                  <a:pt x="143275" y="178588"/>
                </a:lnTo>
                <a:lnTo>
                  <a:pt x="178813" y="214125"/>
                </a:lnTo>
                <a:cubicBezTo>
                  <a:pt x="179946" y="226203"/>
                  <a:pt x="190033" y="235738"/>
                  <a:pt x="202406" y="235738"/>
                </a:cubicBezTo>
                <a:cubicBezTo>
                  <a:pt x="215532" y="235738"/>
                  <a:pt x="226219" y="225050"/>
                  <a:pt x="226219" y="211925"/>
                </a:cubicBezTo>
                <a:cubicBezTo>
                  <a:pt x="226219" y="198800"/>
                  <a:pt x="215532" y="188113"/>
                  <a:pt x="202406" y="188113"/>
                </a:cubicBezTo>
                <a:cubicBezTo>
                  <a:pt x="192653" y="188113"/>
                  <a:pt x="184271" y="194028"/>
                  <a:pt x="180594" y="202438"/>
                </a:cubicBezTo>
                <a:lnTo>
                  <a:pt x="156743" y="178588"/>
                </a:lnTo>
                <a:lnTo>
                  <a:pt x="192881" y="178588"/>
                </a:lnTo>
                <a:cubicBezTo>
                  <a:pt x="200758" y="178588"/>
                  <a:pt x="207169" y="172177"/>
                  <a:pt x="207169" y="164300"/>
                </a:cubicBezTo>
                <a:lnTo>
                  <a:pt x="207169" y="130963"/>
                </a:lnTo>
                <a:lnTo>
                  <a:pt x="230981" y="130963"/>
                </a:lnTo>
                <a:cubicBezTo>
                  <a:pt x="232905" y="130963"/>
                  <a:pt x="234648" y="129800"/>
                  <a:pt x="235382" y="128019"/>
                </a:cubicBezTo>
                <a:cubicBezTo>
                  <a:pt x="236125" y="126238"/>
                  <a:pt x="235715" y="124190"/>
                  <a:pt x="234353" y="122828"/>
                </a:cubicBezTo>
                <a:close/>
                <a:moveTo>
                  <a:pt x="45244" y="211935"/>
                </a:moveTo>
                <a:cubicBezTo>
                  <a:pt x="45234" y="219802"/>
                  <a:pt x="38824" y="226213"/>
                  <a:pt x="30956" y="226213"/>
                </a:cubicBezTo>
                <a:cubicBezTo>
                  <a:pt x="23079" y="226213"/>
                  <a:pt x="16669" y="219802"/>
                  <a:pt x="16669" y="211925"/>
                </a:cubicBezTo>
                <a:cubicBezTo>
                  <a:pt x="16669" y="204048"/>
                  <a:pt x="23079" y="197638"/>
                  <a:pt x="30956" y="197638"/>
                </a:cubicBezTo>
                <a:cubicBezTo>
                  <a:pt x="38833" y="197638"/>
                  <a:pt x="45244" y="204048"/>
                  <a:pt x="45244" y="211925"/>
                </a:cubicBezTo>
                <a:cubicBezTo>
                  <a:pt x="45244" y="211925"/>
                  <a:pt x="45244" y="211925"/>
                  <a:pt x="45244" y="211935"/>
                </a:cubicBezTo>
                <a:close/>
                <a:moveTo>
                  <a:pt x="202406" y="197638"/>
                </a:moveTo>
                <a:cubicBezTo>
                  <a:pt x="210283" y="197638"/>
                  <a:pt x="216694" y="204048"/>
                  <a:pt x="216694" y="211925"/>
                </a:cubicBezTo>
                <a:cubicBezTo>
                  <a:pt x="216694" y="219802"/>
                  <a:pt x="210283" y="226213"/>
                  <a:pt x="202406" y="226213"/>
                </a:cubicBezTo>
                <a:cubicBezTo>
                  <a:pt x="194529" y="226213"/>
                  <a:pt x="188119" y="219802"/>
                  <a:pt x="188119" y="211925"/>
                </a:cubicBezTo>
                <a:cubicBezTo>
                  <a:pt x="188119" y="204048"/>
                  <a:pt x="194529" y="197638"/>
                  <a:pt x="202406" y="197638"/>
                </a:cubicBezTo>
                <a:close/>
                <a:moveTo>
                  <a:pt x="109128" y="92863"/>
                </a:moveTo>
                <a:lnTo>
                  <a:pt x="143275" y="92863"/>
                </a:lnTo>
                <a:lnTo>
                  <a:pt x="171850" y="121438"/>
                </a:lnTo>
                <a:lnTo>
                  <a:pt x="137703" y="121438"/>
                </a:lnTo>
                <a:lnTo>
                  <a:pt x="109128" y="92863"/>
                </a:lnTo>
                <a:close/>
                <a:moveTo>
                  <a:pt x="35719" y="35713"/>
                </a:moveTo>
                <a:lnTo>
                  <a:pt x="35719" y="17520"/>
                </a:lnTo>
                <a:lnTo>
                  <a:pt x="83344" y="25454"/>
                </a:lnTo>
                <a:lnTo>
                  <a:pt x="83344" y="35713"/>
                </a:lnTo>
                <a:lnTo>
                  <a:pt x="35719" y="35713"/>
                </a:lnTo>
                <a:close/>
                <a:moveTo>
                  <a:pt x="130969" y="211925"/>
                </a:moveTo>
                <a:cubicBezTo>
                  <a:pt x="130969" y="219802"/>
                  <a:pt x="124558" y="226213"/>
                  <a:pt x="116681" y="226213"/>
                </a:cubicBezTo>
                <a:cubicBezTo>
                  <a:pt x="108804" y="226213"/>
                  <a:pt x="102394" y="219802"/>
                  <a:pt x="102394" y="211925"/>
                </a:cubicBezTo>
                <a:cubicBezTo>
                  <a:pt x="102394" y="204048"/>
                  <a:pt x="108804" y="197638"/>
                  <a:pt x="116681" y="197638"/>
                </a:cubicBezTo>
                <a:cubicBezTo>
                  <a:pt x="124558" y="197638"/>
                  <a:pt x="130969" y="204048"/>
                  <a:pt x="130969" y="211925"/>
                </a:cubicBezTo>
                <a:close/>
                <a:moveTo>
                  <a:pt x="197644" y="164300"/>
                </a:moveTo>
                <a:cubicBezTo>
                  <a:pt x="197644" y="166929"/>
                  <a:pt x="195510" y="169063"/>
                  <a:pt x="192881" y="169063"/>
                </a:cubicBezTo>
                <a:lnTo>
                  <a:pt x="40481" y="169063"/>
                </a:lnTo>
                <a:cubicBezTo>
                  <a:pt x="37852" y="169063"/>
                  <a:pt x="35719" y="166929"/>
                  <a:pt x="35719" y="164300"/>
                </a:cubicBezTo>
                <a:lnTo>
                  <a:pt x="35719" y="126200"/>
                </a:lnTo>
                <a:cubicBezTo>
                  <a:pt x="35719" y="123571"/>
                  <a:pt x="37852" y="121438"/>
                  <a:pt x="40481" y="121438"/>
                </a:cubicBezTo>
                <a:lnTo>
                  <a:pt x="124225" y="121438"/>
                </a:lnTo>
                <a:lnTo>
                  <a:pt x="132359" y="129572"/>
                </a:lnTo>
                <a:cubicBezTo>
                  <a:pt x="133255" y="130458"/>
                  <a:pt x="134464" y="130963"/>
                  <a:pt x="135731" y="130963"/>
                </a:cubicBezTo>
                <a:lnTo>
                  <a:pt x="197644" y="130963"/>
                </a:lnTo>
                <a:lnTo>
                  <a:pt x="197644" y="164300"/>
                </a:lnTo>
                <a:close/>
                <a:moveTo>
                  <a:pt x="185318" y="121438"/>
                </a:moveTo>
                <a:lnTo>
                  <a:pt x="156743" y="92863"/>
                </a:lnTo>
                <a:lnTo>
                  <a:pt x="190910" y="92863"/>
                </a:lnTo>
                <a:lnTo>
                  <a:pt x="219485" y="121438"/>
                </a:lnTo>
                <a:lnTo>
                  <a:pt x="185318" y="121438"/>
                </a:lnTo>
                <a:close/>
                <a:moveTo>
                  <a:pt x="164306" y="159538"/>
                </a:moveTo>
                <a:cubicBezTo>
                  <a:pt x="166935" y="159538"/>
                  <a:pt x="169069" y="157404"/>
                  <a:pt x="169069" y="154775"/>
                </a:cubicBezTo>
                <a:lnTo>
                  <a:pt x="169069" y="145250"/>
                </a:lnTo>
                <a:cubicBezTo>
                  <a:pt x="169069" y="142621"/>
                  <a:pt x="166935" y="140488"/>
                  <a:pt x="164306" y="140488"/>
                </a:cubicBezTo>
                <a:cubicBezTo>
                  <a:pt x="161677" y="140488"/>
                  <a:pt x="159544" y="142621"/>
                  <a:pt x="159544" y="145250"/>
                </a:cubicBezTo>
                <a:lnTo>
                  <a:pt x="159544" y="154775"/>
                </a:lnTo>
                <a:cubicBezTo>
                  <a:pt x="159544" y="157404"/>
                  <a:pt x="161677" y="159538"/>
                  <a:pt x="164306" y="159538"/>
                </a:cubicBezTo>
                <a:close/>
                <a:moveTo>
                  <a:pt x="78581" y="130963"/>
                </a:moveTo>
                <a:lnTo>
                  <a:pt x="50006" y="130963"/>
                </a:lnTo>
                <a:cubicBezTo>
                  <a:pt x="47377" y="130963"/>
                  <a:pt x="45244" y="133096"/>
                  <a:pt x="45244" y="135725"/>
                </a:cubicBezTo>
                <a:lnTo>
                  <a:pt x="45244" y="154775"/>
                </a:lnTo>
                <a:cubicBezTo>
                  <a:pt x="45244" y="157404"/>
                  <a:pt x="47377" y="159538"/>
                  <a:pt x="50006" y="159538"/>
                </a:cubicBezTo>
                <a:lnTo>
                  <a:pt x="78581" y="159538"/>
                </a:lnTo>
                <a:cubicBezTo>
                  <a:pt x="81210" y="159538"/>
                  <a:pt x="83344" y="157404"/>
                  <a:pt x="83344" y="154775"/>
                </a:cubicBezTo>
                <a:lnTo>
                  <a:pt x="83344" y="135725"/>
                </a:lnTo>
                <a:cubicBezTo>
                  <a:pt x="83344" y="133096"/>
                  <a:pt x="81210" y="130963"/>
                  <a:pt x="78581" y="130963"/>
                </a:cubicBezTo>
                <a:close/>
                <a:moveTo>
                  <a:pt x="73819" y="150013"/>
                </a:moveTo>
                <a:lnTo>
                  <a:pt x="54769" y="150013"/>
                </a:lnTo>
                <a:lnTo>
                  <a:pt x="54769" y="140488"/>
                </a:lnTo>
                <a:lnTo>
                  <a:pt x="73819" y="140488"/>
                </a:lnTo>
                <a:lnTo>
                  <a:pt x="73819" y="150013"/>
                </a:lnTo>
                <a:close/>
                <a:moveTo>
                  <a:pt x="183356" y="159538"/>
                </a:moveTo>
                <a:cubicBezTo>
                  <a:pt x="185985" y="159538"/>
                  <a:pt x="188119" y="157404"/>
                  <a:pt x="188119" y="154775"/>
                </a:cubicBezTo>
                <a:lnTo>
                  <a:pt x="188119" y="145250"/>
                </a:lnTo>
                <a:cubicBezTo>
                  <a:pt x="188119" y="142621"/>
                  <a:pt x="185985" y="140488"/>
                  <a:pt x="183356" y="140488"/>
                </a:cubicBezTo>
                <a:cubicBezTo>
                  <a:pt x="180727" y="140488"/>
                  <a:pt x="178594" y="142621"/>
                  <a:pt x="178594" y="145250"/>
                </a:cubicBezTo>
                <a:lnTo>
                  <a:pt x="178594" y="154775"/>
                </a:lnTo>
                <a:cubicBezTo>
                  <a:pt x="178594" y="157404"/>
                  <a:pt x="180727" y="159538"/>
                  <a:pt x="183356" y="159538"/>
                </a:cubicBezTo>
                <a:close/>
              </a:path>
            </a:pathLst>
          </a:custGeom>
          <a:solidFill>
            <a:schemeClr val="bg1"/>
          </a:solidFill>
          <a:ln w="9525" cap="flat">
            <a:noFill/>
            <a:prstDash val="solid"/>
            <a:miter/>
          </a:ln>
        </p:spPr>
        <p:txBody>
          <a:bodyPr rtlCol="0" anchor="ctr"/>
          <a:lstStyle/>
          <a:p>
            <a:endParaRPr lang="en-US" dirty="0"/>
          </a:p>
        </p:txBody>
      </p:sp>
      <p:pic>
        <p:nvPicPr>
          <p:cNvPr id="8" name="Picture Placeholder 7"/>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0981" r="10981"/>
          <a:stretch>
            <a:fillRect/>
          </a:stretch>
        </p:blipFill>
        <p:spPr/>
      </p:pic>
    </p:spTree>
    <p:extLst>
      <p:ext uri="{BB962C8B-B14F-4D97-AF65-F5344CB8AC3E}">
        <p14:creationId xmlns:p14="http://schemas.microsoft.com/office/powerpoint/2010/main" val="473519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1384995"/>
          </a:xfrm>
          <a:prstGeom prst="rect">
            <a:avLst/>
          </a:prstGeom>
          <a:noFill/>
        </p:spPr>
        <p:txBody>
          <a:bodyPr wrap="square" rtlCol="0">
            <a:spAutoFit/>
          </a:bodyPr>
          <a:lstStyle/>
          <a:p>
            <a:r>
              <a:rPr lang="en-GB" sz="2400" b="1" u="sng" dirty="0">
                <a:latin typeface="+mj-lt"/>
              </a:rPr>
              <a:t>Match them up</a:t>
            </a:r>
          </a:p>
          <a:p>
            <a:endParaRPr lang="en-GB" sz="2400" b="1" u="sng" dirty="0">
              <a:latin typeface="+mj-lt"/>
            </a:endParaRPr>
          </a:p>
          <a:p>
            <a:r>
              <a:rPr lang="en-GB" dirty="0">
                <a:latin typeface="+mj-lt"/>
              </a:rPr>
              <a:t>These characteristics are used to decide what type of storage is best suited to a given purpose. Match up the characteristics to correct statement. </a:t>
            </a:r>
          </a:p>
        </p:txBody>
      </p:sp>
      <p:graphicFrame>
        <p:nvGraphicFramePr>
          <p:cNvPr id="4" name="Table 3"/>
          <p:cNvGraphicFramePr>
            <a:graphicFrameLocks noGrp="1"/>
          </p:cNvGraphicFramePr>
          <p:nvPr>
            <p:extLst>
              <p:ext uri="{D42A27DB-BD31-4B8C-83A1-F6EECF244321}">
                <p14:modId xmlns:p14="http://schemas.microsoft.com/office/powerpoint/2010/main" val="1216326850"/>
              </p:ext>
            </p:extLst>
          </p:nvPr>
        </p:nvGraphicFramePr>
        <p:xfrm>
          <a:off x="752906" y="1897298"/>
          <a:ext cx="9928947" cy="3840480"/>
        </p:xfrm>
        <a:graphic>
          <a:graphicData uri="http://schemas.openxmlformats.org/drawingml/2006/table">
            <a:tbl>
              <a:tblPr firstRow="1" bandRow="1">
                <a:tableStyleId>{5940675A-B579-460E-94D1-54222C63F5DA}</a:tableStyleId>
              </a:tblPr>
              <a:tblGrid>
                <a:gridCol w="2114985">
                  <a:extLst>
                    <a:ext uri="{9D8B030D-6E8A-4147-A177-3AD203B41FA5}">
                      <a16:colId xmlns:a16="http://schemas.microsoft.com/office/drawing/2014/main" val="2277807339"/>
                    </a:ext>
                  </a:extLst>
                </a:gridCol>
                <a:gridCol w="803564">
                  <a:extLst>
                    <a:ext uri="{9D8B030D-6E8A-4147-A177-3AD203B41FA5}">
                      <a16:colId xmlns:a16="http://schemas.microsoft.com/office/drawing/2014/main" val="2545656112"/>
                    </a:ext>
                  </a:extLst>
                </a:gridCol>
                <a:gridCol w="7010398">
                  <a:extLst>
                    <a:ext uri="{9D8B030D-6E8A-4147-A177-3AD203B41FA5}">
                      <a16:colId xmlns:a16="http://schemas.microsoft.com/office/drawing/2014/main" val="3079858920"/>
                    </a:ext>
                  </a:extLst>
                </a:gridCol>
              </a:tblGrid>
              <a:tr h="459638">
                <a:tc>
                  <a:txBody>
                    <a:bodyPr/>
                    <a:lstStyle/>
                    <a:p>
                      <a:pPr marL="0" indent="0">
                        <a:buNone/>
                      </a:pPr>
                      <a:r>
                        <a:rPr lang="en-GB" dirty="0">
                          <a:latin typeface="+mj-lt"/>
                        </a:rPr>
                        <a:t>1. Capacity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A. This refers to how quickly the data can be read and transferred</a:t>
                      </a:r>
                      <a:r>
                        <a:rPr lang="en-GB" baseline="0" dirty="0">
                          <a:latin typeface="+mj-lt"/>
                        </a:rPr>
                        <a:t> </a:t>
                      </a:r>
                      <a:r>
                        <a:rPr lang="en-GB" dirty="0">
                          <a:latin typeface="+mj-lt"/>
                        </a:rPr>
                        <a:t>from the storage device.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201959"/>
                  </a:ext>
                </a:extLst>
              </a:tr>
              <a:tr h="459638">
                <a:tc>
                  <a:txBody>
                    <a:bodyPr/>
                    <a:lstStyle/>
                    <a:p>
                      <a:r>
                        <a:rPr lang="en-GB" dirty="0">
                          <a:latin typeface="+mj-lt"/>
                        </a:rPr>
                        <a:t>2. Cost</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B. This refers to how</a:t>
                      </a:r>
                      <a:r>
                        <a:rPr lang="en-GB" baseline="0" dirty="0">
                          <a:latin typeface="+mj-lt"/>
                        </a:rPr>
                        <a:t> easy is it to transport from one place to another.</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85767294"/>
                  </a:ext>
                </a:extLst>
              </a:tr>
              <a:tr h="459638">
                <a:tc>
                  <a:txBody>
                    <a:bodyPr/>
                    <a:lstStyle/>
                    <a:p>
                      <a:r>
                        <a:rPr lang="en-GB" dirty="0">
                          <a:latin typeface="+mj-lt"/>
                        </a:rPr>
                        <a:t>3. Speed</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C. This refers to how expensive</a:t>
                      </a:r>
                      <a:r>
                        <a:rPr lang="en-GB" baseline="0" dirty="0">
                          <a:latin typeface="+mj-lt"/>
                        </a:rPr>
                        <a:t> per byte it is.</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651249"/>
                  </a:ext>
                </a:extLst>
              </a:tr>
              <a:tr h="459638">
                <a:tc>
                  <a:txBody>
                    <a:bodyPr/>
                    <a:lstStyle/>
                    <a:p>
                      <a:r>
                        <a:rPr lang="en-GB" dirty="0">
                          <a:latin typeface="+mj-lt"/>
                        </a:rPr>
                        <a:t>4. Portability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D. This</a:t>
                      </a:r>
                      <a:r>
                        <a:rPr lang="en-GB" baseline="0" dirty="0">
                          <a:latin typeface="+mj-lt"/>
                        </a:rPr>
                        <a:t> refers to longevity – how well does it maintain performance over time?</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36540039"/>
                  </a:ext>
                </a:extLst>
              </a:tr>
              <a:tr h="459638">
                <a:tc>
                  <a:txBody>
                    <a:bodyPr/>
                    <a:lstStyle/>
                    <a:p>
                      <a:r>
                        <a:rPr lang="en-GB" dirty="0">
                          <a:latin typeface="+mj-lt"/>
                        </a:rPr>
                        <a:t>5. Durability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E. This refers to</a:t>
                      </a:r>
                      <a:r>
                        <a:rPr lang="en-GB" baseline="0" dirty="0">
                          <a:latin typeface="+mj-lt"/>
                        </a:rPr>
                        <a:t> how resistant it is to external factors such as being dropped, scratched and how it responds to being in extreme conditions.</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5403780"/>
                  </a:ext>
                </a:extLst>
              </a:tr>
              <a:tr h="459638">
                <a:tc>
                  <a:txBody>
                    <a:bodyPr/>
                    <a:lstStyle/>
                    <a:p>
                      <a:r>
                        <a:rPr lang="en-GB" dirty="0">
                          <a:latin typeface="+mj-lt"/>
                        </a:rPr>
                        <a:t>6. Reliability</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F. This refers to</a:t>
                      </a:r>
                      <a:r>
                        <a:rPr lang="en-GB" baseline="0" dirty="0">
                          <a:latin typeface="+mj-lt"/>
                        </a:rPr>
                        <a:t> how much space is available on the storage device. </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4622884"/>
                  </a:ext>
                </a:extLst>
              </a:tr>
            </a:tbl>
          </a:graphicData>
        </a:graphic>
      </p:graphicFrame>
    </p:spTree>
    <p:extLst>
      <p:ext uri="{BB962C8B-B14F-4D97-AF65-F5344CB8AC3E}">
        <p14:creationId xmlns:p14="http://schemas.microsoft.com/office/powerpoint/2010/main" val="2632231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1384995"/>
          </a:xfrm>
          <a:prstGeom prst="rect">
            <a:avLst/>
          </a:prstGeom>
          <a:noFill/>
        </p:spPr>
        <p:txBody>
          <a:bodyPr wrap="square" rtlCol="0">
            <a:spAutoFit/>
          </a:bodyPr>
          <a:lstStyle/>
          <a:p>
            <a:r>
              <a:rPr lang="en-GB" sz="2400" b="1" u="sng" dirty="0">
                <a:latin typeface="+mj-lt"/>
              </a:rPr>
              <a:t>Match them up</a:t>
            </a:r>
          </a:p>
          <a:p>
            <a:endParaRPr lang="en-GB" sz="2400" b="1" u="sng" dirty="0">
              <a:latin typeface="+mj-lt"/>
            </a:endParaRPr>
          </a:p>
          <a:p>
            <a:r>
              <a:rPr lang="en-GB" dirty="0">
                <a:latin typeface="+mj-lt"/>
              </a:rPr>
              <a:t>These characteristics are used to decide what type of storage is best suited to a given purpose. Match up the characteristics to correct statement. </a:t>
            </a:r>
          </a:p>
        </p:txBody>
      </p:sp>
      <p:graphicFrame>
        <p:nvGraphicFramePr>
          <p:cNvPr id="4" name="Table 3"/>
          <p:cNvGraphicFramePr>
            <a:graphicFrameLocks noGrp="1"/>
          </p:cNvGraphicFramePr>
          <p:nvPr>
            <p:extLst>
              <p:ext uri="{D42A27DB-BD31-4B8C-83A1-F6EECF244321}">
                <p14:modId xmlns:p14="http://schemas.microsoft.com/office/powerpoint/2010/main" val="1193764019"/>
              </p:ext>
            </p:extLst>
          </p:nvPr>
        </p:nvGraphicFramePr>
        <p:xfrm>
          <a:off x="752906" y="1897298"/>
          <a:ext cx="9928947" cy="3840480"/>
        </p:xfrm>
        <a:graphic>
          <a:graphicData uri="http://schemas.openxmlformats.org/drawingml/2006/table">
            <a:tbl>
              <a:tblPr firstRow="1" bandRow="1">
                <a:tableStyleId>{5940675A-B579-460E-94D1-54222C63F5DA}</a:tableStyleId>
              </a:tblPr>
              <a:tblGrid>
                <a:gridCol w="2114985">
                  <a:extLst>
                    <a:ext uri="{9D8B030D-6E8A-4147-A177-3AD203B41FA5}">
                      <a16:colId xmlns:a16="http://schemas.microsoft.com/office/drawing/2014/main" val="2277807339"/>
                    </a:ext>
                  </a:extLst>
                </a:gridCol>
                <a:gridCol w="803564">
                  <a:extLst>
                    <a:ext uri="{9D8B030D-6E8A-4147-A177-3AD203B41FA5}">
                      <a16:colId xmlns:a16="http://schemas.microsoft.com/office/drawing/2014/main" val="2545656112"/>
                    </a:ext>
                  </a:extLst>
                </a:gridCol>
                <a:gridCol w="7010398">
                  <a:extLst>
                    <a:ext uri="{9D8B030D-6E8A-4147-A177-3AD203B41FA5}">
                      <a16:colId xmlns:a16="http://schemas.microsoft.com/office/drawing/2014/main" val="3079858920"/>
                    </a:ext>
                  </a:extLst>
                </a:gridCol>
              </a:tblGrid>
              <a:tr h="459638">
                <a:tc>
                  <a:txBody>
                    <a:bodyPr/>
                    <a:lstStyle/>
                    <a:p>
                      <a:pPr marL="0" indent="0">
                        <a:buNone/>
                      </a:pPr>
                      <a:r>
                        <a:rPr lang="en-GB" dirty="0">
                          <a:latin typeface="+mj-lt"/>
                        </a:rPr>
                        <a:t>1. Capacity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A. This refers to how quickly the data can be read and transferred</a:t>
                      </a:r>
                      <a:r>
                        <a:rPr lang="en-GB" baseline="0" dirty="0">
                          <a:latin typeface="+mj-lt"/>
                        </a:rPr>
                        <a:t> </a:t>
                      </a:r>
                      <a:r>
                        <a:rPr lang="en-GB" dirty="0">
                          <a:latin typeface="+mj-lt"/>
                        </a:rPr>
                        <a:t>from the storage device.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0201959"/>
                  </a:ext>
                </a:extLst>
              </a:tr>
              <a:tr h="459638">
                <a:tc>
                  <a:txBody>
                    <a:bodyPr/>
                    <a:lstStyle/>
                    <a:p>
                      <a:r>
                        <a:rPr lang="en-GB" dirty="0">
                          <a:latin typeface="+mj-lt"/>
                        </a:rPr>
                        <a:t>2. Cost</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B. This refers to how</a:t>
                      </a:r>
                      <a:r>
                        <a:rPr lang="en-GB" baseline="0" dirty="0">
                          <a:latin typeface="+mj-lt"/>
                        </a:rPr>
                        <a:t> easy is it to transport from one place to another.</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85767294"/>
                  </a:ext>
                </a:extLst>
              </a:tr>
              <a:tr h="459638">
                <a:tc>
                  <a:txBody>
                    <a:bodyPr/>
                    <a:lstStyle/>
                    <a:p>
                      <a:r>
                        <a:rPr lang="en-GB" dirty="0">
                          <a:latin typeface="+mj-lt"/>
                        </a:rPr>
                        <a:t>3. Speed</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C. This refers to how expensive</a:t>
                      </a:r>
                      <a:r>
                        <a:rPr lang="en-GB" baseline="0" dirty="0">
                          <a:latin typeface="+mj-lt"/>
                        </a:rPr>
                        <a:t> per byte it is.</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10651249"/>
                  </a:ext>
                </a:extLst>
              </a:tr>
              <a:tr h="459638">
                <a:tc>
                  <a:txBody>
                    <a:bodyPr/>
                    <a:lstStyle/>
                    <a:p>
                      <a:r>
                        <a:rPr lang="en-GB" dirty="0">
                          <a:latin typeface="+mj-lt"/>
                        </a:rPr>
                        <a:t>4. Portability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D. This</a:t>
                      </a:r>
                      <a:r>
                        <a:rPr lang="en-GB" baseline="0" dirty="0">
                          <a:latin typeface="+mj-lt"/>
                        </a:rPr>
                        <a:t> refers to longevity – how well does it maintain performance over time?</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36540039"/>
                  </a:ext>
                </a:extLst>
              </a:tr>
              <a:tr h="459638">
                <a:tc>
                  <a:txBody>
                    <a:bodyPr/>
                    <a:lstStyle/>
                    <a:p>
                      <a:r>
                        <a:rPr lang="en-GB" dirty="0">
                          <a:latin typeface="+mj-lt"/>
                        </a:rPr>
                        <a:t>5. Durability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E. This refers to</a:t>
                      </a:r>
                      <a:r>
                        <a:rPr lang="en-GB" baseline="0" dirty="0">
                          <a:latin typeface="+mj-lt"/>
                        </a:rPr>
                        <a:t> how resistant it is to external factors such as being dropped, scratched and how it responds to being in extreme conditions.</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05403780"/>
                  </a:ext>
                </a:extLst>
              </a:tr>
              <a:tr h="459638">
                <a:tc>
                  <a:txBody>
                    <a:bodyPr/>
                    <a:lstStyle/>
                    <a:p>
                      <a:r>
                        <a:rPr lang="en-GB" dirty="0">
                          <a:latin typeface="+mj-lt"/>
                        </a:rPr>
                        <a:t>6. Reliability</a:t>
                      </a:r>
                    </a:p>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en-GB" dirty="0">
                          <a:latin typeface="+mj-lt"/>
                        </a:rPr>
                        <a:t>F. This refers to</a:t>
                      </a:r>
                      <a:r>
                        <a:rPr lang="en-GB" baseline="0" dirty="0">
                          <a:latin typeface="+mj-lt"/>
                        </a:rPr>
                        <a:t> how much space is available on the storage device. </a:t>
                      </a:r>
                      <a:endParaRPr lang="en-GB" dirty="0">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14622884"/>
                  </a:ext>
                </a:extLst>
              </a:tr>
            </a:tbl>
          </a:graphicData>
        </a:graphic>
      </p:graphicFrame>
      <p:cxnSp>
        <p:nvCxnSpPr>
          <p:cNvPr id="5" name="Straight Arrow Connector 4"/>
          <p:cNvCxnSpPr/>
          <p:nvPr/>
        </p:nvCxnSpPr>
        <p:spPr>
          <a:xfrm>
            <a:off x="2701636" y="2008909"/>
            <a:ext cx="1066800" cy="30202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2701636" y="2743200"/>
            <a:ext cx="1066800" cy="56803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2701636" y="2247874"/>
            <a:ext cx="1066800" cy="987162"/>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2701636" y="2741455"/>
            <a:ext cx="1066800" cy="1098773"/>
          </a:xfrm>
          <a:prstGeom prst="straightConnector1">
            <a:avLst/>
          </a:prstGeom>
          <a:ln w="3810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2701636" y="4455063"/>
            <a:ext cx="1066800" cy="62851"/>
          </a:xfrm>
          <a:prstGeom prst="straightConnector1">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V="1">
            <a:off x="2653145" y="3728617"/>
            <a:ext cx="1115291" cy="1225984"/>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25763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830997"/>
          </a:xfrm>
          <a:prstGeom prst="rect">
            <a:avLst/>
          </a:prstGeom>
          <a:noFill/>
        </p:spPr>
        <p:txBody>
          <a:bodyPr wrap="square" rtlCol="0">
            <a:spAutoFit/>
          </a:bodyPr>
          <a:lstStyle/>
          <a:p>
            <a:r>
              <a:rPr lang="en-GB" sz="2400" b="1" u="sng" dirty="0">
                <a:latin typeface="+mj-lt"/>
              </a:rPr>
              <a:t>Focus: Reliability</a:t>
            </a:r>
          </a:p>
          <a:p>
            <a:endParaRPr lang="en-GB" sz="2400" b="1" u="sng" dirty="0">
              <a:latin typeface="+mj-lt"/>
            </a:endParaRPr>
          </a:p>
        </p:txBody>
      </p:sp>
      <p:pic>
        <p:nvPicPr>
          <p:cNvPr id="7" name="Picture 6" descr="Screen Clipping"/>
          <p:cNvPicPr>
            <a:picLocks noChangeAspect="1"/>
          </p:cNvPicPr>
          <p:nvPr/>
        </p:nvPicPr>
        <p:blipFill rotWithShape="1">
          <a:blip r:embed="rId3">
            <a:extLst>
              <a:ext uri="{28A0092B-C50C-407E-A947-70E740481C1C}">
                <a14:useLocalDpi xmlns:a14="http://schemas.microsoft.com/office/drawing/2010/main" val="0"/>
              </a:ext>
            </a:extLst>
          </a:blip>
          <a:srcRect r="29487"/>
          <a:stretch/>
        </p:blipFill>
        <p:spPr>
          <a:xfrm>
            <a:off x="263167" y="959584"/>
            <a:ext cx="5164239" cy="1164183"/>
          </a:xfrm>
          <a:prstGeom prst="rect">
            <a:avLst/>
          </a:prstGeom>
        </p:spPr>
      </p:pic>
      <p:pic>
        <p:nvPicPr>
          <p:cNvPr id="8" name="Picture 7" descr="Screen Clipping"/>
          <p:cNvPicPr>
            <a:picLocks noChangeAspect="1"/>
          </p:cNvPicPr>
          <p:nvPr/>
        </p:nvPicPr>
        <p:blipFill rotWithShape="1">
          <a:blip r:embed="rId4">
            <a:extLst>
              <a:ext uri="{28A0092B-C50C-407E-A947-70E740481C1C}">
                <a14:useLocalDpi xmlns:a14="http://schemas.microsoft.com/office/drawing/2010/main" val="0"/>
              </a:ext>
            </a:extLst>
          </a:blip>
          <a:srcRect r="31216"/>
          <a:stretch/>
        </p:blipFill>
        <p:spPr>
          <a:xfrm>
            <a:off x="263166" y="2337554"/>
            <a:ext cx="4943015" cy="1025078"/>
          </a:xfrm>
          <a:prstGeom prst="rect">
            <a:avLst/>
          </a:prstGeom>
        </p:spPr>
      </p:pic>
      <p:pic>
        <p:nvPicPr>
          <p:cNvPr id="10" name="Picture 9" descr="Screen Clipping"/>
          <p:cNvPicPr>
            <a:picLocks noChangeAspect="1"/>
          </p:cNvPicPr>
          <p:nvPr/>
        </p:nvPicPr>
        <p:blipFill rotWithShape="1">
          <a:blip r:embed="rId5">
            <a:extLst>
              <a:ext uri="{28A0092B-C50C-407E-A947-70E740481C1C}">
                <a14:useLocalDpi xmlns:a14="http://schemas.microsoft.com/office/drawing/2010/main" val="0"/>
              </a:ext>
            </a:extLst>
          </a:blip>
          <a:srcRect l="1192"/>
          <a:stretch/>
        </p:blipFill>
        <p:spPr>
          <a:xfrm>
            <a:off x="263166" y="3576419"/>
            <a:ext cx="5082919" cy="990738"/>
          </a:xfrm>
          <a:prstGeom prst="rect">
            <a:avLst/>
          </a:prstGeom>
        </p:spPr>
      </p:pic>
      <p:pic>
        <p:nvPicPr>
          <p:cNvPr id="12" name="Picture 11"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9499" y="4815284"/>
            <a:ext cx="5096586" cy="838317"/>
          </a:xfrm>
          <a:prstGeom prst="rect">
            <a:avLst/>
          </a:prstGeom>
        </p:spPr>
      </p:pic>
      <p:sp>
        <p:nvSpPr>
          <p:cNvPr id="16" name="Rectangle 15"/>
          <p:cNvSpPr/>
          <p:nvPr/>
        </p:nvSpPr>
        <p:spPr>
          <a:xfrm>
            <a:off x="6107653" y="1005943"/>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Scenario</a:t>
            </a:r>
          </a:p>
          <a:p>
            <a:pPr algn="ctr"/>
            <a:r>
              <a:rPr lang="en-GB" dirty="0">
                <a:solidFill>
                  <a:schemeClr val="tx1"/>
                </a:solidFill>
                <a:latin typeface="+mj-lt"/>
              </a:rPr>
              <a:t>On the left are four second-hand cars for sale. </a:t>
            </a:r>
          </a:p>
          <a:p>
            <a:pPr algn="ctr"/>
            <a:r>
              <a:rPr lang="en-GB" dirty="0">
                <a:solidFill>
                  <a:schemeClr val="tx1"/>
                </a:solidFill>
                <a:latin typeface="+mj-lt"/>
              </a:rPr>
              <a:t>Complete the table below to identify their ranking by mileage. </a:t>
            </a:r>
          </a:p>
          <a:p>
            <a:pPr algn="ctr"/>
            <a:r>
              <a:rPr lang="en-GB" dirty="0">
                <a:solidFill>
                  <a:schemeClr val="tx1"/>
                </a:solidFill>
                <a:latin typeface="+mj-lt"/>
              </a:rPr>
              <a:t>1 = Lowest mileage to 4 = Highest mileage</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17" name="Table 16"/>
          <p:cNvGraphicFramePr>
            <a:graphicFrameLocks noGrp="1"/>
          </p:cNvGraphicFramePr>
          <p:nvPr>
            <p:extLst>
              <p:ext uri="{D42A27DB-BD31-4B8C-83A1-F6EECF244321}">
                <p14:modId xmlns:p14="http://schemas.microsoft.com/office/powerpoint/2010/main" val="4241553847"/>
              </p:ext>
            </p:extLst>
          </p:nvPr>
        </p:nvGraphicFramePr>
        <p:xfrm>
          <a:off x="6107654" y="2745800"/>
          <a:ext cx="5757862" cy="1854200"/>
        </p:xfrm>
        <a:graphic>
          <a:graphicData uri="http://schemas.openxmlformats.org/drawingml/2006/table">
            <a:tbl>
              <a:tblPr firstRow="1" bandRow="1">
                <a:tableStyleId>{5940675A-B579-460E-94D1-54222C63F5DA}</a:tableStyleId>
              </a:tblPr>
              <a:tblGrid>
                <a:gridCol w="750346">
                  <a:extLst>
                    <a:ext uri="{9D8B030D-6E8A-4147-A177-3AD203B41FA5}">
                      <a16:colId xmlns:a16="http://schemas.microsoft.com/office/drawing/2014/main" val="1053342152"/>
                    </a:ext>
                  </a:extLst>
                </a:gridCol>
                <a:gridCol w="3392129">
                  <a:extLst>
                    <a:ext uri="{9D8B030D-6E8A-4147-A177-3AD203B41FA5}">
                      <a16:colId xmlns:a16="http://schemas.microsoft.com/office/drawing/2014/main" val="946066595"/>
                    </a:ext>
                  </a:extLst>
                </a:gridCol>
                <a:gridCol w="1615387">
                  <a:extLst>
                    <a:ext uri="{9D8B030D-6E8A-4147-A177-3AD203B41FA5}">
                      <a16:colId xmlns:a16="http://schemas.microsoft.com/office/drawing/2014/main" val="1626897613"/>
                    </a:ext>
                  </a:extLst>
                </a:gridCol>
              </a:tblGrid>
              <a:tr h="370840">
                <a:tc>
                  <a:txBody>
                    <a:bodyPr/>
                    <a:lstStyle/>
                    <a:p>
                      <a:r>
                        <a:rPr lang="en-GB" b="1" dirty="0">
                          <a:latin typeface="+mj-lt"/>
                        </a:rPr>
                        <a:t>Rank</a:t>
                      </a:r>
                    </a:p>
                  </a:txBody>
                  <a:tcPr>
                    <a:solidFill>
                      <a:schemeClr val="tx2">
                        <a:lumMod val="20000"/>
                        <a:lumOff val="80000"/>
                      </a:schemeClr>
                    </a:solidFill>
                  </a:tcPr>
                </a:tc>
                <a:tc>
                  <a:txBody>
                    <a:bodyPr/>
                    <a:lstStyle/>
                    <a:p>
                      <a:r>
                        <a:rPr lang="en-GB" b="1" dirty="0">
                          <a:latin typeface="+mj-lt"/>
                        </a:rPr>
                        <a:t>Make/Model</a:t>
                      </a:r>
                    </a:p>
                  </a:txBody>
                  <a:tcPr>
                    <a:solidFill>
                      <a:schemeClr val="tx2">
                        <a:lumMod val="20000"/>
                        <a:lumOff val="80000"/>
                      </a:schemeClr>
                    </a:solidFill>
                  </a:tcPr>
                </a:tc>
                <a:tc>
                  <a:txBody>
                    <a:bodyPr/>
                    <a:lstStyle/>
                    <a:p>
                      <a:r>
                        <a:rPr lang="en-GB" b="1" dirty="0">
                          <a:latin typeface="+mj-lt"/>
                        </a:rPr>
                        <a:t>Mileage</a:t>
                      </a:r>
                    </a:p>
                  </a:txBody>
                  <a:tcPr>
                    <a:solidFill>
                      <a:schemeClr val="tx2">
                        <a:lumMod val="20000"/>
                        <a:lumOff val="80000"/>
                      </a:schemeClr>
                    </a:solidFill>
                  </a:tcPr>
                </a:tc>
                <a:extLst>
                  <a:ext uri="{0D108BD9-81ED-4DB2-BD59-A6C34878D82A}">
                    <a16:rowId xmlns:a16="http://schemas.microsoft.com/office/drawing/2014/main" val="1861116170"/>
                  </a:ext>
                </a:extLst>
              </a:tr>
              <a:tr h="370840">
                <a:tc>
                  <a:txBody>
                    <a:bodyPr/>
                    <a:lstStyle/>
                    <a:p>
                      <a:r>
                        <a:rPr lang="en-GB" dirty="0">
                          <a:latin typeface="+mj-lt"/>
                        </a:rPr>
                        <a:t>1</a:t>
                      </a:r>
                    </a:p>
                  </a:txBody>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1221225714"/>
                  </a:ext>
                </a:extLst>
              </a:tr>
              <a:tr h="370840">
                <a:tc>
                  <a:txBody>
                    <a:bodyPr/>
                    <a:lstStyle/>
                    <a:p>
                      <a:r>
                        <a:rPr lang="en-GB" dirty="0">
                          <a:latin typeface="+mj-lt"/>
                        </a:rPr>
                        <a:t>2</a:t>
                      </a:r>
                    </a:p>
                  </a:txBody>
                  <a:tcPr/>
                </a:tc>
                <a:tc>
                  <a:txBody>
                    <a:bodyPr/>
                    <a:lstStyle/>
                    <a:p>
                      <a:endParaRPr lang="en-GB" dirty="0">
                        <a:latin typeface="+mj-lt"/>
                      </a:endParaRPr>
                    </a:p>
                  </a:txBody>
                  <a:tcPr/>
                </a:tc>
                <a:tc>
                  <a:txBody>
                    <a:bodyPr/>
                    <a:lstStyle/>
                    <a:p>
                      <a:endParaRPr lang="en-GB">
                        <a:latin typeface="+mj-lt"/>
                      </a:endParaRPr>
                    </a:p>
                  </a:txBody>
                  <a:tcPr/>
                </a:tc>
                <a:extLst>
                  <a:ext uri="{0D108BD9-81ED-4DB2-BD59-A6C34878D82A}">
                    <a16:rowId xmlns:a16="http://schemas.microsoft.com/office/drawing/2014/main" val="310692156"/>
                  </a:ext>
                </a:extLst>
              </a:tr>
              <a:tr h="370840">
                <a:tc>
                  <a:txBody>
                    <a:bodyPr/>
                    <a:lstStyle/>
                    <a:p>
                      <a:r>
                        <a:rPr lang="en-GB" dirty="0">
                          <a:latin typeface="+mj-lt"/>
                        </a:rPr>
                        <a:t>3</a:t>
                      </a:r>
                    </a:p>
                  </a:txBody>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675292781"/>
                  </a:ext>
                </a:extLst>
              </a:tr>
              <a:tr h="370840">
                <a:tc>
                  <a:txBody>
                    <a:bodyPr/>
                    <a:lstStyle/>
                    <a:p>
                      <a:r>
                        <a:rPr lang="en-GB" dirty="0">
                          <a:latin typeface="+mj-lt"/>
                        </a:rPr>
                        <a:t>4</a:t>
                      </a:r>
                    </a:p>
                  </a:txBody>
                  <a:tcPr/>
                </a:tc>
                <a:tc>
                  <a:txBody>
                    <a:bodyPr/>
                    <a:lstStyle/>
                    <a:p>
                      <a:endParaRPr lang="en-GB">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2572315776"/>
                  </a:ext>
                </a:extLst>
              </a:tr>
            </a:tbl>
          </a:graphicData>
        </a:graphic>
      </p:graphicFrame>
    </p:spTree>
    <p:extLst>
      <p:ext uri="{BB962C8B-B14F-4D97-AF65-F5344CB8AC3E}">
        <p14:creationId xmlns:p14="http://schemas.microsoft.com/office/powerpoint/2010/main" val="39844485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830997"/>
          </a:xfrm>
          <a:prstGeom prst="rect">
            <a:avLst/>
          </a:prstGeom>
          <a:noFill/>
        </p:spPr>
        <p:txBody>
          <a:bodyPr wrap="square" rtlCol="0">
            <a:spAutoFit/>
          </a:bodyPr>
          <a:lstStyle/>
          <a:p>
            <a:r>
              <a:rPr lang="en-GB" sz="2400" b="1" u="sng" dirty="0">
                <a:latin typeface="+mj-lt"/>
              </a:rPr>
              <a:t>Focus: Reliability</a:t>
            </a:r>
          </a:p>
          <a:p>
            <a:endParaRPr lang="en-GB" sz="2400" b="1" u="sng" dirty="0">
              <a:latin typeface="+mj-lt"/>
            </a:endParaRPr>
          </a:p>
        </p:txBody>
      </p:sp>
      <p:pic>
        <p:nvPicPr>
          <p:cNvPr id="7" name="Picture 6" descr="Screen Clipping"/>
          <p:cNvPicPr>
            <a:picLocks noChangeAspect="1"/>
          </p:cNvPicPr>
          <p:nvPr/>
        </p:nvPicPr>
        <p:blipFill rotWithShape="1">
          <a:blip r:embed="rId3">
            <a:extLst>
              <a:ext uri="{28A0092B-C50C-407E-A947-70E740481C1C}">
                <a14:useLocalDpi xmlns:a14="http://schemas.microsoft.com/office/drawing/2010/main" val="0"/>
              </a:ext>
            </a:extLst>
          </a:blip>
          <a:srcRect r="29487"/>
          <a:stretch/>
        </p:blipFill>
        <p:spPr>
          <a:xfrm>
            <a:off x="263167" y="959584"/>
            <a:ext cx="5164239" cy="1164183"/>
          </a:xfrm>
          <a:prstGeom prst="rect">
            <a:avLst/>
          </a:prstGeom>
        </p:spPr>
      </p:pic>
      <p:pic>
        <p:nvPicPr>
          <p:cNvPr id="8" name="Picture 7" descr="Screen Clipping"/>
          <p:cNvPicPr>
            <a:picLocks noChangeAspect="1"/>
          </p:cNvPicPr>
          <p:nvPr/>
        </p:nvPicPr>
        <p:blipFill rotWithShape="1">
          <a:blip r:embed="rId4">
            <a:extLst>
              <a:ext uri="{28A0092B-C50C-407E-A947-70E740481C1C}">
                <a14:useLocalDpi xmlns:a14="http://schemas.microsoft.com/office/drawing/2010/main" val="0"/>
              </a:ext>
            </a:extLst>
          </a:blip>
          <a:srcRect r="31216"/>
          <a:stretch/>
        </p:blipFill>
        <p:spPr>
          <a:xfrm>
            <a:off x="263166" y="2337554"/>
            <a:ext cx="4943015" cy="1025078"/>
          </a:xfrm>
          <a:prstGeom prst="rect">
            <a:avLst/>
          </a:prstGeom>
        </p:spPr>
      </p:pic>
      <p:pic>
        <p:nvPicPr>
          <p:cNvPr id="10" name="Picture 9" descr="Screen Clipping"/>
          <p:cNvPicPr>
            <a:picLocks noChangeAspect="1"/>
          </p:cNvPicPr>
          <p:nvPr/>
        </p:nvPicPr>
        <p:blipFill rotWithShape="1">
          <a:blip r:embed="rId5">
            <a:extLst>
              <a:ext uri="{28A0092B-C50C-407E-A947-70E740481C1C}">
                <a14:useLocalDpi xmlns:a14="http://schemas.microsoft.com/office/drawing/2010/main" val="0"/>
              </a:ext>
            </a:extLst>
          </a:blip>
          <a:srcRect l="1192"/>
          <a:stretch/>
        </p:blipFill>
        <p:spPr>
          <a:xfrm>
            <a:off x="263166" y="3576419"/>
            <a:ext cx="5082919" cy="990738"/>
          </a:xfrm>
          <a:prstGeom prst="rect">
            <a:avLst/>
          </a:prstGeom>
        </p:spPr>
      </p:pic>
      <p:pic>
        <p:nvPicPr>
          <p:cNvPr id="12" name="Picture 11"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9499" y="4815284"/>
            <a:ext cx="5096586" cy="838317"/>
          </a:xfrm>
          <a:prstGeom prst="rect">
            <a:avLst/>
          </a:prstGeom>
        </p:spPr>
      </p:pic>
      <p:sp>
        <p:nvSpPr>
          <p:cNvPr id="16" name="Rectangle 15"/>
          <p:cNvSpPr/>
          <p:nvPr/>
        </p:nvSpPr>
        <p:spPr>
          <a:xfrm>
            <a:off x="6107653" y="1005943"/>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Scenario</a:t>
            </a:r>
          </a:p>
          <a:p>
            <a:pPr algn="ctr"/>
            <a:r>
              <a:rPr lang="en-GB" dirty="0">
                <a:solidFill>
                  <a:schemeClr val="tx1"/>
                </a:solidFill>
                <a:latin typeface="+mj-lt"/>
              </a:rPr>
              <a:t>On the left are four second-hand cars for sale. </a:t>
            </a:r>
          </a:p>
          <a:p>
            <a:pPr algn="ctr"/>
            <a:r>
              <a:rPr lang="en-GB" dirty="0">
                <a:solidFill>
                  <a:schemeClr val="tx1"/>
                </a:solidFill>
                <a:latin typeface="+mj-lt"/>
              </a:rPr>
              <a:t>Complete the table below to identify their ranking by mileage. </a:t>
            </a:r>
          </a:p>
          <a:p>
            <a:pPr algn="ctr"/>
            <a:r>
              <a:rPr lang="en-GB" dirty="0">
                <a:solidFill>
                  <a:schemeClr val="tx1"/>
                </a:solidFill>
                <a:latin typeface="+mj-lt"/>
              </a:rPr>
              <a:t>1 = Lowest mileage to 4 = Highest mileage</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17" name="Table 16"/>
          <p:cNvGraphicFramePr>
            <a:graphicFrameLocks noGrp="1"/>
          </p:cNvGraphicFramePr>
          <p:nvPr>
            <p:extLst>
              <p:ext uri="{D42A27DB-BD31-4B8C-83A1-F6EECF244321}">
                <p14:modId xmlns:p14="http://schemas.microsoft.com/office/powerpoint/2010/main" val="2275276834"/>
              </p:ext>
            </p:extLst>
          </p:nvPr>
        </p:nvGraphicFramePr>
        <p:xfrm>
          <a:off x="6107654" y="2745800"/>
          <a:ext cx="5757862" cy="1854200"/>
        </p:xfrm>
        <a:graphic>
          <a:graphicData uri="http://schemas.openxmlformats.org/drawingml/2006/table">
            <a:tbl>
              <a:tblPr firstRow="1" bandRow="1">
                <a:tableStyleId>{5940675A-B579-460E-94D1-54222C63F5DA}</a:tableStyleId>
              </a:tblPr>
              <a:tblGrid>
                <a:gridCol w="750346">
                  <a:extLst>
                    <a:ext uri="{9D8B030D-6E8A-4147-A177-3AD203B41FA5}">
                      <a16:colId xmlns:a16="http://schemas.microsoft.com/office/drawing/2014/main" val="1053342152"/>
                    </a:ext>
                  </a:extLst>
                </a:gridCol>
                <a:gridCol w="3392129">
                  <a:extLst>
                    <a:ext uri="{9D8B030D-6E8A-4147-A177-3AD203B41FA5}">
                      <a16:colId xmlns:a16="http://schemas.microsoft.com/office/drawing/2014/main" val="946066595"/>
                    </a:ext>
                  </a:extLst>
                </a:gridCol>
                <a:gridCol w="1615387">
                  <a:extLst>
                    <a:ext uri="{9D8B030D-6E8A-4147-A177-3AD203B41FA5}">
                      <a16:colId xmlns:a16="http://schemas.microsoft.com/office/drawing/2014/main" val="1626897613"/>
                    </a:ext>
                  </a:extLst>
                </a:gridCol>
              </a:tblGrid>
              <a:tr h="370840">
                <a:tc>
                  <a:txBody>
                    <a:bodyPr/>
                    <a:lstStyle/>
                    <a:p>
                      <a:r>
                        <a:rPr lang="en-GB" b="1" dirty="0">
                          <a:latin typeface="+mj-lt"/>
                        </a:rPr>
                        <a:t>Rank</a:t>
                      </a:r>
                    </a:p>
                  </a:txBody>
                  <a:tcPr>
                    <a:solidFill>
                      <a:schemeClr val="tx2">
                        <a:lumMod val="20000"/>
                        <a:lumOff val="80000"/>
                      </a:schemeClr>
                    </a:solidFill>
                  </a:tcPr>
                </a:tc>
                <a:tc>
                  <a:txBody>
                    <a:bodyPr/>
                    <a:lstStyle/>
                    <a:p>
                      <a:r>
                        <a:rPr lang="en-GB" b="1" dirty="0">
                          <a:latin typeface="+mj-lt"/>
                        </a:rPr>
                        <a:t>Make/Model</a:t>
                      </a:r>
                    </a:p>
                  </a:txBody>
                  <a:tcPr>
                    <a:solidFill>
                      <a:schemeClr val="tx2">
                        <a:lumMod val="20000"/>
                        <a:lumOff val="80000"/>
                      </a:schemeClr>
                    </a:solidFill>
                  </a:tcPr>
                </a:tc>
                <a:tc>
                  <a:txBody>
                    <a:bodyPr/>
                    <a:lstStyle/>
                    <a:p>
                      <a:r>
                        <a:rPr lang="en-GB" b="1" dirty="0">
                          <a:latin typeface="+mj-lt"/>
                        </a:rPr>
                        <a:t>Mileage</a:t>
                      </a:r>
                    </a:p>
                  </a:txBody>
                  <a:tcPr>
                    <a:solidFill>
                      <a:schemeClr val="tx2">
                        <a:lumMod val="20000"/>
                        <a:lumOff val="80000"/>
                      </a:schemeClr>
                    </a:solidFill>
                  </a:tcPr>
                </a:tc>
                <a:extLst>
                  <a:ext uri="{0D108BD9-81ED-4DB2-BD59-A6C34878D82A}">
                    <a16:rowId xmlns:a16="http://schemas.microsoft.com/office/drawing/2014/main" val="1861116170"/>
                  </a:ext>
                </a:extLst>
              </a:tr>
              <a:tr h="370840">
                <a:tc>
                  <a:txBody>
                    <a:bodyPr/>
                    <a:lstStyle/>
                    <a:p>
                      <a:r>
                        <a:rPr lang="en-GB" dirty="0">
                          <a:latin typeface="+mj-lt"/>
                        </a:rPr>
                        <a:t>1</a:t>
                      </a:r>
                    </a:p>
                  </a:txBody>
                  <a:tcPr/>
                </a:tc>
                <a:tc>
                  <a:txBody>
                    <a:bodyPr/>
                    <a:lstStyle/>
                    <a:p>
                      <a:r>
                        <a:rPr lang="en-GB" dirty="0">
                          <a:latin typeface="+mj-lt"/>
                        </a:rPr>
                        <a:t>Peugeot 108 5dr</a:t>
                      </a:r>
                    </a:p>
                  </a:txBody>
                  <a:tcPr/>
                </a:tc>
                <a:tc>
                  <a:txBody>
                    <a:bodyPr/>
                    <a:lstStyle/>
                    <a:p>
                      <a:r>
                        <a:rPr lang="en-GB" dirty="0">
                          <a:latin typeface="+mj-lt"/>
                        </a:rPr>
                        <a:t>3,604 miles</a:t>
                      </a:r>
                    </a:p>
                  </a:txBody>
                  <a:tcPr/>
                </a:tc>
                <a:extLst>
                  <a:ext uri="{0D108BD9-81ED-4DB2-BD59-A6C34878D82A}">
                    <a16:rowId xmlns:a16="http://schemas.microsoft.com/office/drawing/2014/main" val="1221225714"/>
                  </a:ext>
                </a:extLst>
              </a:tr>
              <a:tr h="370840">
                <a:tc>
                  <a:txBody>
                    <a:bodyPr/>
                    <a:lstStyle/>
                    <a:p>
                      <a:r>
                        <a:rPr lang="en-GB" dirty="0">
                          <a:latin typeface="+mj-lt"/>
                        </a:rPr>
                        <a:t>2</a:t>
                      </a:r>
                    </a:p>
                  </a:txBody>
                  <a:tcPr/>
                </a:tc>
                <a:tc>
                  <a:txBody>
                    <a:bodyPr/>
                    <a:lstStyle/>
                    <a:p>
                      <a:r>
                        <a:rPr lang="en-GB" dirty="0">
                          <a:latin typeface="+mj-lt"/>
                        </a:rPr>
                        <a:t>Peugeot 108 3dr</a:t>
                      </a:r>
                    </a:p>
                  </a:txBody>
                  <a:tcPr/>
                </a:tc>
                <a:tc>
                  <a:txBody>
                    <a:bodyPr/>
                    <a:lstStyle/>
                    <a:p>
                      <a:r>
                        <a:rPr lang="en-GB" dirty="0">
                          <a:latin typeface="+mj-lt"/>
                        </a:rPr>
                        <a:t>48,457 miles</a:t>
                      </a:r>
                    </a:p>
                  </a:txBody>
                  <a:tcPr/>
                </a:tc>
                <a:extLst>
                  <a:ext uri="{0D108BD9-81ED-4DB2-BD59-A6C34878D82A}">
                    <a16:rowId xmlns:a16="http://schemas.microsoft.com/office/drawing/2014/main" val="310692156"/>
                  </a:ext>
                </a:extLst>
              </a:tr>
              <a:tr h="370840">
                <a:tc>
                  <a:txBody>
                    <a:bodyPr/>
                    <a:lstStyle/>
                    <a:p>
                      <a:r>
                        <a:rPr lang="en-GB" dirty="0">
                          <a:latin typeface="+mj-lt"/>
                        </a:rPr>
                        <a:t>3</a:t>
                      </a:r>
                    </a:p>
                  </a:txBody>
                  <a:tcPr/>
                </a:tc>
                <a:tc>
                  <a:txBody>
                    <a:bodyPr/>
                    <a:lstStyle/>
                    <a:p>
                      <a:r>
                        <a:rPr lang="en-GB" dirty="0">
                          <a:latin typeface="+mj-lt"/>
                        </a:rPr>
                        <a:t>Vauxhall Corsa</a:t>
                      </a:r>
                    </a:p>
                  </a:txBody>
                  <a:tcPr/>
                </a:tc>
                <a:tc>
                  <a:txBody>
                    <a:bodyPr/>
                    <a:lstStyle/>
                    <a:p>
                      <a:r>
                        <a:rPr lang="en-GB" dirty="0">
                          <a:latin typeface="+mj-lt"/>
                        </a:rPr>
                        <a:t>72,000 miles</a:t>
                      </a:r>
                    </a:p>
                  </a:txBody>
                  <a:tcPr/>
                </a:tc>
                <a:extLst>
                  <a:ext uri="{0D108BD9-81ED-4DB2-BD59-A6C34878D82A}">
                    <a16:rowId xmlns:a16="http://schemas.microsoft.com/office/drawing/2014/main" val="675292781"/>
                  </a:ext>
                </a:extLst>
              </a:tr>
              <a:tr h="370840">
                <a:tc>
                  <a:txBody>
                    <a:bodyPr/>
                    <a:lstStyle/>
                    <a:p>
                      <a:r>
                        <a:rPr lang="en-GB" dirty="0">
                          <a:latin typeface="+mj-lt"/>
                        </a:rPr>
                        <a:t>4</a:t>
                      </a:r>
                    </a:p>
                  </a:txBody>
                  <a:tcPr/>
                </a:tc>
                <a:tc>
                  <a:txBody>
                    <a:bodyPr/>
                    <a:lstStyle/>
                    <a:p>
                      <a:r>
                        <a:rPr lang="en-GB" dirty="0">
                          <a:latin typeface="+mj-lt"/>
                        </a:rPr>
                        <a:t>Citroen</a:t>
                      </a:r>
                      <a:r>
                        <a:rPr lang="en-GB" baseline="0" dirty="0">
                          <a:latin typeface="+mj-lt"/>
                        </a:rPr>
                        <a:t> C3</a:t>
                      </a:r>
                      <a:endParaRPr lang="en-GB" dirty="0">
                        <a:latin typeface="+mj-lt"/>
                      </a:endParaRPr>
                    </a:p>
                  </a:txBody>
                  <a:tcPr/>
                </a:tc>
                <a:tc>
                  <a:txBody>
                    <a:bodyPr/>
                    <a:lstStyle/>
                    <a:p>
                      <a:r>
                        <a:rPr lang="en-GB" dirty="0">
                          <a:latin typeface="+mj-lt"/>
                        </a:rPr>
                        <a:t>101,000 miles</a:t>
                      </a:r>
                    </a:p>
                  </a:txBody>
                  <a:tcPr/>
                </a:tc>
                <a:extLst>
                  <a:ext uri="{0D108BD9-81ED-4DB2-BD59-A6C34878D82A}">
                    <a16:rowId xmlns:a16="http://schemas.microsoft.com/office/drawing/2014/main" val="2572315776"/>
                  </a:ext>
                </a:extLst>
              </a:tr>
            </a:tbl>
          </a:graphicData>
        </a:graphic>
      </p:graphicFrame>
      <p:sp>
        <p:nvSpPr>
          <p:cNvPr id="9" name="Rectangle 8"/>
          <p:cNvSpPr/>
          <p:nvPr/>
        </p:nvSpPr>
        <p:spPr>
          <a:xfrm>
            <a:off x="6107653" y="4807844"/>
            <a:ext cx="5757863" cy="1755187"/>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Purpose</a:t>
            </a:r>
          </a:p>
          <a:p>
            <a:pPr algn="ctr"/>
            <a:endParaRPr lang="en-GB" u="sng" dirty="0">
              <a:solidFill>
                <a:schemeClr val="tx1"/>
              </a:solidFill>
              <a:latin typeface="+mj-lt"/>
            </a:endParaRPr>
          </a:p>
          <a:p>
            <a:pPr algn="ctr"/>
            <a:r>
              <a:rPr lang="en-GB" dirty="0">
                <a:solidFill>
                  <a:schemeClr val="tx1"/>
                </a:solidFill>
                <a:latin typeface="+mj-lt"/>
              </a:rPr>
              <a:t>In theory, the Peugeot 108 5dr would be the most reliable because it has done less miles. Cars that tend to do more miles, get less reliable over time. The same applies to the storage devices we use. They have a certain life span.</a:t>
            </a:r>
          </a:p>
          <a:p>
            <a:pPr algn="ctr"/>
            <a:endParaRPr lang="en-GB" sz="1400" dirty="0">
              <a:solidFill>
                <a:schemeClr val="tx1"/>
              </a:solidFill>
              <a:latin typeface="+mj-lt"/>
            </a:endParaRPr>
          </a:p>
        </p:txBody>
      </p:sp>
    </p:spTree>
    <p:extLst>
      <p:ext uri="{BB962C8B-B14F-4D97-AF65-F5344CB8AC3E}">
        <p14:creationId xmlns:p14="http://schemas.microsoft.com/office/powerpoint/2010/main" val="644271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Solid-state storage</a:t>
            </a:r>
          </a:p>
        </p:txBody>
      </p:sp>
      <p:pic>
        <p:nvPicPr>
          <p:cNvPr id="4" name="Picture 3"/>
          <p:cNvPicPr>
            <a:picLocks noChangeAspect="1"/>
          </p:cNvPicPr>
          <p:nvPr/>
        </p:nvPicPr>
        <p:blipFill>
          <a:blip r:embed="rId3"/>
          <a:stretch>
            <a:fillRect/>
          </a:stretch>
        </p:blipFill>
        <p:spPr>
          <a:xfrm>
            <a:off x="157161" y="2596943"/>
            <a:ext cx="5120691" cy="3662564"/>
          </a:xfrm>
          <a:prstGeom prst="rect">
            <a:avLst/>
          </a:prstGeom>
        </p:spPr>
      </p:pic>
      <p:sp>
        <p:nvSpPr>
          <p:cNvPr id="9" name="Rectangle 8"/>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solid-state storage against the different storage characteristics. You must justify your answer.</a:t>
            </a:r>
          </a:p>
          <a:p>
            <a:pPr algn="ctr"/>
            <a:endParaRPr lang="en-GB" sz="1600" dirty="0">
              <a:solidFill>
                <a:schemeClr val="tx1"/>
              </a:solidFill>
              <a:latin typeface="+mj-lt"/>
            </a:endParaRP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Capacity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6" name="TextBox 5"/>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graphicFrame>
        <p:nvGraphicFramePr>
          <p:cNvPr id="7" name="Table 6"/>
          <p:cNvGraphicFramePr>
            <a:graphicFrameLocks noGrp="1"/>
          </p:cNvGraphicFramePr>
          <p:nvPr>
            <p:extLst>
              <p:ext uri="{D42A27DB-BD31-4B8C-83A1-F6EECF244321}">
                <p14:modId xmlns:p14="http://schemas.microsoft.com/office/powerpoint/2010/main" val="4126706063"/>
              </p:ext>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Cost</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ext uri="{D42A27DB-BD31-4B8C-83A1-F6EECF244321}">
                <p14:modId xmlns:p14="http://schemas.microsoft.com/office/powerpoint/2010/main" val="2966081450"/>
              </p:ext>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Tree>
    <p:extLst>
      <p:ext uri="{BB962C8B-B14F-4D97-AF65-F5344CB8AC3E}">
        <p14:creationId xmlns:p14="http://schemas.microsoft.com/office/powerpoint/2010/main" val="12007731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Solid-state storage</a:t>
            </a:r>
          </a:p>
        </p:txBody>
      </p:sp>
      <p:pic>
        <p:nvPicPr>
          <p:cNvPr id="4" name="Picture 3"/>
          <p:cNvPicPr>
            <a:picLocks noChangeAspect="1"/>
          </p:cNvPicPr>
          <p:nvPr/>
        </p:nvPicPr>
        <p:blipFill>
          <a:blip r:embed="rId3"/>
          <a:stretch>
            <a:fillRect/>
          </a:stretch>
        </p:blipFill>
        <p:spPr>
          <a:xfrm>
            <a:off x="157161" y="2596943"/>
            <a:ext cx="5120691" cy="3662564"/>
          </a:xfrm>
          <a:prstGeom prst="rect">
            <a:avLst/>
          </a:prstGeom>
        </p:spPr>
      </p:pic>
      <p:sp>
        <p:nvSpPr>
          <p:cNvPr id="9" name="Rectangle 8"/>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solid-state storage against the different storage characteristics. You must justify your answer.</a:t>
            </a:r>
          </a:p>
          <a:p>
            <a:pPr algn="ctr"/>
            <a:endParaRPr lang="en-GB" sz="1600" dirty="0">
              <a:solidFill>
                <a:schemeClr val="tx1"/>
              </a:solidFill>
              <a:latin typeface="+mj-lt"/>
            </a:endParaRP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Capacity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6" name="TextBox 5"/>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graphicFrame>
        <p:nvGraphicFramePr>
          <p:cNvPr id="7" name="Table 6"/>
          <p:cNvGraphicFramePr>
            <a:graphicFrameLocks noGrp="1"/>
          </p:cNvGraphicFramePr>
          <p:nvPr>
            <p:extLst>
              <p:ext uri="{D42A27DB-BD31-4B8C-83A1-F6EECF244321}">
                <p14:modId xmlns:p14="http://schemas.microsoft.com/office/powerpoint/2010/main" val="1511789025"/>
              </p:ext>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r>
              <a:rPr lang="en-GB" dirty="0">
                <a:solidFill>
                  <a:schemeClr val="tx1"/>
                </a:solidFill>
                <a:latin typeface="+mj-lt"/>
              </a:rPr>
              <a:t>In it’s infancy, the data storage capacity was relatively small. Even now a standard USB flash drive can only store about 128GB. Solid-state drives offer much more, but at a cost.</a:t>
            </a: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Cost</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ext uri="{D42A27DB-BD31-4B8C-83A1-F6EECF244321}">
                <p14:modId xmlns:p14="http://schemas.microsoft.com/office/powerpoint/2010/main" val="3231340175"/>
              </p:ext>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FF0000"/>
                    </a:solidFill>
                  </a:tcPr>
                </a:tc>
                <a:tc>
                  <a:txBody>
                    <a:bodyPr/>
                    <a:lstStyle/>
                    <a:p>
                      <a:endParaRPr lang="en-GB" dirty="0"/>
                    </a:p>
                  </a:txBody>
                  <a:tcPr>
                    <a:solidFill>
                      <a:srgbClr val="FF0000"/>
                    </a:solidFill>
                  </a:tcPr>
                </a:tc>
                <a:tc>
                  <a:txBody>
                    <a:bodyPr/>
                    <a:lstStyle/>
                    <a:p>
                      <a:endParaRPr lang="en-GB" dirty="0"/>
                    </a:p>
                  </a:txBody>
                  <a:tcPr>
                    <a:solidFill>
                      <a:srgbClr val="FF0000"/>
                    </a:solidFill>
                  </a:tcPr>
                </a:tc>
                <a:tc>
                  <a:txBody>
                    <a:bodyPr/>
                    <a:lstStyle/>
                    <a:p>
                      <a:endParaRPr lang="en-GB" dirty="0"/>
                    </a:p>
                  </a:txBody>
                  <a:tcPr>
                    <a:solidFill>
                      <a:srgbClr val="FFC000"/>
                    </a:solidFill>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r>
              <a:rPr lang="en-GB" dirty="0">
                <a:solidFill>
                  <a:schemeClr val="tx1"/>
                </a:solidFill>
                <a:latin typeface="+mj-lt"/>
              </a:rPr>
              <a:t>This is relatively new technology and therefore cost per GB is quite high. Solid-state drives are double the price of hard disk drives. USB flash drives can be quite expensive for the amount of capacity users get.</a:t>
            </a:r>
          </a:p>
          <a:p>
            <a:pPr algn="ctr"/>
            <a:endParaRPr lang="en-GB" sz="1600" dirty="0">
              <a:solidFill>
                <a:schemeClr val="tx1"/>
              </a:solidFill>
              <a:latin typeface="+mj-lt"/>
            </a:endParaRPr>
          </a:p>
          <a:p>
            <a:pPr algn="ctr"/>
            <a:endParaRPr lang="en-GB" sz="1400" dirty="0">
              <a:solidFill>
                <a:schemeClr val="tx1"/>
              </a:solidFill>
              <a:latin typeface="+mj-lt"/>
            </a:endParaRPr>
          </a:p>
        </p:txBody>
      </p:sp>
    </p:spTree>
    <p:extLst>
      <p:ext uri="{BB962C8B-B14F-4D97-AF65-F5344CB8AC3E}">
        <p14:creationId xmlns:p14="http://schemas.microsoft.com/office/powerpoint/2010/main" val="8944707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Solid-state storage</a:t>
            </a:r>
          </a:p>
        </p:txBody>
      </p:sp>
      <p:pic>
        <p:nvPicPr>
          <p:cNvPr id="4" name="Picture 3"/>
          <p:cNvPicPr>
            <a:picLocks noChangeAspect="1"/>
          </p:cNvPicPr>
          <p:nvPr/>
        </p:nvPicPr>
        <p:blipFill>
          <a:blip r:embed="rId3"/>
          <a:stretch>
            <a:fillRect/>
          </a:stretch>
        </p:blipFill>
        <p:spPr>
          <a:xfrm>
            <a:off x="157161" y="2596943"/>
            <a:ext cx="5120691" cy="3662564"/>
          </a:xfrm>
          <a:prstGeom prst="rect">
            <a:avLst/>
          </a:prstGeom>
        </p:spPr>
      </p:pic>
      <p:sp>
        <p:nvSpPr>
          <p:cNvPr id="9" name="Rectangle 8"/>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solid-state storage against the different storage characteristics. You must justify your answer.</a:t>
            </a:r>
          </a:p>
          <a:p>
            <a:pPr algn="ctr"/>
            <a:endParaRPr lang="en-GB" sz="1600" dirty="0">
              <a:solidFill>
                <a:schemeClr val="tx1"/>
              </a:solidFill>
              <a:latin typeface="+mj-lt"/>
            </a:endParaRP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Speed</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6" name="TextBox 5"/>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graphicFrame>
        <p:nvGraphicFramePr>
          <p:cNvPr id="7" name="Table 6"/>
          <p:cNvGraphicFramePr>
            <a:graphicFrameLocks noGrp="1"/>
          </p:cNvGraphicFramePr>
          <p:nvPr>
            <p:extLst>
              <p:ext uri="{D42A27DB-BD31-4B8C-83A1-F6EECF244321}">
                <p14:modId xmlns:p14="http://schemas.microsoft.com/office/powerpoint/2010/main" val="4126706063"/>
              </p:ext>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Portability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ext uri="{D42A27DB-BD31-4B8C-83A1-F6EECF244321}">
                <p14:modId xmlns:p14="http://schemas.microsoft.com/office/powerpoint/2010/main" val="2966081450"/>
              </p:ext>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Tree>
    <p:extLst>
      <p:ext uri="{BB962C8B-B14F-4D97-AF65-F5344CB8AC3E}">
        <p14:creationId xmlns:p14="http://schemas.microsoft.com/office/powerpoint/2010/main" val="22054487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Solid-state storage</a:t>
            </a:r>
          </a:p>
        </p:txBody>
      </p:sp>
      <p:pic>
        <p:nvPicPr>
          <p:cNvPr id="4" name="Picture 3"/>
          <p:cNvPicPr>
            <a:picLocks noChangeAspect="1"/>
          </p:cNvPicPr>
          <p:nvPr/>
        </p:nvPicPr>
        <p:blipFill>
          <a:blip r:embed="rId3"/>
          <a:stretch>
            <a:fillRect/>
          </a:stretch>
        </p:blipFill>
        <p:spPr>
          <a:xfrm>
            <a:off x="157161" y="2596943"/>
            <a:ext cx="5120691" cy="3662564"/>
          </a:xfrm>
          <a:prstGeom prst="rect">
            <a:avLst/>
          </a:prstGeom>
        </p:spPr>
      </p:pic>
      <p:sp>
        <p:nvSpPr>
          <p:cNvPr id="9" name="Rectangle 8"/>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solid-state storage against the different storage characteristics. You must justify your answer.</a:t>
            </a:r>
          </a:p>
          <a:p>
            <a:pPr algn="ctr"/>
            <a:endParaRPr lang="en-GB" sz="1600" dirty="0">
              <a:solidFill>
                <a:schemeClr val="tx1"/>
              </a:solidFill>
              <a:latin typeface="+mj-lt"/>
            </a:endParaRP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Speed</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6" name="TextBox 5"/>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graphicFrame>
        <p:nvGraphicFramePr>
          <p:cNvPr id="7" name="Table 6"/>
          <p:cNvGraphicFramePr>
            <a:graphicFrameLocks noGrp="1"/>
          </p:cNvGraphicFramePr>
          <p:nvPr>
            <p:extLst>
              <p:ext uri="{D42A27DB-BD31-4B8C-83A1-F6EECF244321}">
                <p14:modId xmlns:p14="http://schemas.microsoft.com/office/powerpoint/2010/main" val="666846053"/>
              </p:ext>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00FF00"/>
                    </a:solidFill>
                  </a:tcPr>
                </a:tc>
                <a:tc>
                  <a:txBody>
                    <a:bodyPr/>
                    <a:lstStyle/>
                    <a:p>
                      <a:endParaRPr lang="en-GB"/>
                    </a:p>
                  </a:txBody>
                  <a:tcPr>
                    <a:solidFill>
                      <a:srgbClr val="00FF00"/>
                    </a:solidFill>
                  </a:tcPr>
                </a:tc>
                <a:tc>
                  <a:txBody>
                    <a:bodyPr/>
                    <a:lstStyle/>
                    <a:p>
                      <a:endParaRPr lang="en-GB"/>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r>
              <a:rPr lang="en-GB" dirty="0">
                <a:solidFill>
                  <a:schemeClr val="tx1"/>
                </a:solidFill>
                <a:latin typeface="+mj-lt"/>
              </a:rPr>
              <a:t>It is very quick to read data this is because there is no actuator arm on a spinning disk trying to find it. There is no spin up time and that leads to the computer booting up much quicker. </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Portability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ext uri="{D42A27DB-BD31-4B8C-83A1-F6EECF244321}">
                <p14:modId xmlns:p14="http://schemas.microsoft.com/office/powerpoint/2010/main" val="3766023892"/>
              </p:ext>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r>
              <a:rPr lang="en-GB" dirty="0">
                <a:solidFill>
                  <a:schemeClr val="tx1"/>
                </a:solidFill>
                <a:latin typeface="+mj-lt"/>
              </a:rPr>
              <a:t>It has a small, lightweight design to it. This makes it very easy to carry around. Useful in USB flash drives and SD cards where data might need to be transferred from one device to another. </a:t>
            </a:r>
          </a:p>
          <a:p>
            <a:pPr algn="ctr"/>
            <a:endParaRPr lang="en-GB" sz="1600" dirty="0">
              <a:solidFill>
                <a:schemeClr val="tx1"/>
              </a:solidFill>
              <a:latin typeface="+mj-lt"/>
            </a:endParaRPr>
          </a:p>
          <a:p>
            <a:pPr algn="ctr"/>
            <a:endParaRPr lang="en-GB" sz="1400" dirty="0">
              <a:solidFill>
                <a:schemeClr val="tx1"/>
              </a:solidFill>
              <a:latin typeface="+mj-lt"/>
            </a:endParaRPr>
          </a:p>
        </p:txBody>
      </p:sp>
    </p:spTree>
    <p:extLst>
      <p:ext uri="{BB962C8B-B14F-4D97-AF65-F5344CB8AC3E}">
        <p14:creationId xmlns:p14="http://schemas.microsoft.com/office/powerpoint/2010/main" val="26053206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Solid-state storage</a:t>
            </a:r>
          </a:p>
        </p:txBody>
      </p:sp>
      <p:pic>
        <p:nvPicPr>
          <p:cNvPr id="4" name="Picture 3"/>
          <p:cNvPicPr>
            <a:picLocks noChangeAspect="1"/>
          </p:cNvPicPr>
          <p:nvPr/>
        </p:nvPicPr>
        <p:blipFill>
          <a:blip r:embed="rId3"/>
          <a:stretch>
            <a:fillRect/>
          </a:stretch>
        </p:blipFill>
        <p:spPr>
          <a:xfrm>
            <a:off x="157161" y="2596943"/>
            <a:ext cx="5120691" cy="3662564"/>
          </a:xfrm>
          <a:prstGeom prst="rect">
            <a:avLst/>
          </a:prstGeom>
        </p:spPr>
      </p:pic>
      <p:sp>
        <p:nvSpPr>
          <p:cNvPr id="9" name="Rectangle 8"/>
          <p:cNvSpPr/>
          <p:nvPr/>
        </p:nvSpPr>
        <p:spPr>
          <a:xfrm>
            <a:off x="157162" y="808849"/>
            <a:ext cx="5120691" cy="1147287"/>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Key Questions:</a:t>
            </a:r>
          </a:p>
          <a:p>
            <a:pPr algn="ctr"/>
            <a:r>
              <a:rPr lang="en-GB" dirty="0">
                <a:solidFill>
                  <a:schemeClr val="tx1"/>
                </a:solidFill>
                <a:latin typeface="+mj-lt"/>
              </a:rPr>
              <a:t>Use the bars below to rank solid-state storage against the different storage characteristics. You must justify your answer.</a:t>
            </a:r>
          </a:p>
          <a:p>
            <a:pPr algn="ctr"/>
            <a:endParaRPr lang="en-GB" sz="1600" dirty="0">
              <a:solidFill>
                <a:schemeClr val="tx1"/>
              </a:solidFill>
              <a:latin typeface="+mj-lt"/>
            </a:endParaRP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Durability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6" name="TextBox 5"/>
          <p:cNvSpPr txBox="1"/>
          <p:nvPr/>
        </p:nvSpPr>
        <p:spPr>
          <a:xfrm>
            <a:off x="157161" y="2005262"/>
            <a:ext cx="5120691" cy="369332"/>
          </a:xfrm>
          <a:prstGeom prst="rect">
            <a:avLst/>
          </a:prstGeom>
          <a:noFill/>
          <a:ln>
            <a:solidFill>
              <a:schemeClr val="tx1"/>
            </a:solidFill>
          </a:ln>
        </p:spPr>
        <p:txBody>
          <a:bodyPr wrap="square" rtlCol="0">
            <a:spAutoFit/>
          </a:bodyPr>
          <a:lstStyle/>
          <a:p>
            <a:pPr algn="ctr"/>
            <a:r>
              <a:rPr lang="en-GB" dirty="0">
                <a:latin typeface="+mj-lt"/>
              </a:rPr>
              <a:t>10 = Good 1 = Bad</a:t>
            </a:r>
          </a:p>
        </p:txBody>
      </p:sp>
      <p:graphicFrame>
        <p:nvGraphicFramePr>
          <p:cNvPr id="7" name="Table 6"/>
          <p:cNvGraphicFramePr>
            <a:graphicFrameLocks noGrp="1"/>
          </p:cNvGraphicFramePr>
          <p:nvPr>
            <p:extLst>
              <p:ext uri="{D42A27DB-BD31-4B8C-83A1-F6EECF244321}">
                <p14:modId xmlns:p14="http://schemas.microsoft.com/office/powerpoint/2010/main" val="4126706063"/>
              </p:ext>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Reliability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ext uri="{D42A27DB-BD31-4B8C-83A1-F6EECF244321}">
                <p14:modId xmlns:p14="http://schemas.microsoft.com/office/powerpoint/2010/main" val="2966081450"/>
              </p:ext>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Tree>
    <p:extLst>
      <p:ext uri="{BB962C8B-B14F-4D97-AF65-F5344CB8AC3E}">
        <p14:creationId xmlns:p14="http://schemas.microsoft.com/office/powerpoint/2010/main" val="32507120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28588"/>
            <a:ext cx="11120437" cy="461665"/>
          </a:xfrm>
          <a:prstGeom prst="rect">
            <a:avLst/>
          </a:prstGeom>
          <a:noFill/>
        </p:spPr>
        <p:txBody>
          <a:bodyPr wrap="square" rtlCol="0">
            <a:spAutoFit/>
          </a:bodyPr>
          <a:lstStyle/>
          <a:p>
            <a:r>
              <a:rPr lang="en-GB" sz="2400" b="1" u="sng" dirty="0">
                <a:latin typeface="+mj-lt"/>
              </a:rPr>
              <a:t>Solid-state storage</a:t>
            </a:r>
          </a:p>
        </p:txBody>
      </p:sp>
      <p:pic>
        <p:nvPicPr>
          <p:cNvPr id="4" name="Picture 3"/>
          <p:cNvPicPr>
            <a:picLocks noChangeAspect="1"/>
          </p:cNvPicPr>
          <p:nvPr/>
        </p:nvPicPr>
        <p:blipFill>
          <a:blip r:embed="rId3"/>
          <a:stretch>
            <a:fillRect/>
          </a:stretch>
        </p:blipFill>
        <p:spPr>
          <a:xfrm>
            <a:off x="157162" y="808849"/>
            <a:ext cx="5120691" cy="3662564"/>
          </a:xfrm>
          <a:prstGeom prst="rect">
            <a:avLst/>
          </a:prstGeom>
        </p:spPr>
      </p:pic>
      <p:sp>
        <p:nvSpPr>
          <p:cNvPr id="9" name="Rectangle 8"/>
          <p:cNvSpPr/>
          <p:nvPr/>
        </p:nvSpPr>
        <p:spPr>
          <a:xfrm>
            <a:off x="157161" y="4698983"/>
            <a:ext cx="5120691" cy="1737206"/>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b="1" u="sng" dirty="0">
                <a:solidFill>
                  <a:schemeClr val="tx1"/>
                </a:solidFill>
                <a:latin typeface="+mj-lt"/>
              </a:rPr>
              <a:t>What is flash memory?</a:t>
            </a:r>
          </a:p>
          <a:p>
            <a:pPr algn="ctr"/>
            <a:endParaRPr lang="en-GB" dirty="0">
              <a:solidFill>
                <a:schemeClr val="tx1"/>
              </a:solidFill>
              <a:latin typeface="+mj-lt"/>
            </a:endParaRPr>
          </a:p>
          <a:p>
            <a:pPr algn="ctr"/>
            <a:r>
              <a:rPr lang="en-GB" dirty="0">
                <a:solidFill>
                  <a:schemeClr val="tx1"/>
                </a:solidFill>
                <a:latin typeface="+mj-lt"/>
              </a:rPr>
              <a:t>Solid-state storage is a form of flash memory. It’s a non-volatile form of storage which has the ability to read and write data. These are commonly used in laptops, tablets and smartphones.</a:t>
            </a:r>
          </a:p>
          <a:p>
            <a:pPr algn="ctr"/>
            <a:endParaRPr lang="en-GB" sz="1600" dirty="0">
              <a:solidFill>
                <a:schemeClr val="tx1"/>
              </a:solidFill>
              <a:latin typeface="+mj-lt"/>
            </a:endParaRPr>
          </a:p>
        </p:txBody>
      </p:sp>
      <p:sp>
        <p:nvSpPr>
          <p:cNvPr id="12" name="Rectangle 11"/>
          <p:cNvSpPr/>
          <p:nvPr/>
        </p:nvSpPr>
        <p:spPr>
          <a:xfrm>
            <a:off x="6063409" y="808849"/>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Durability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7" name="Table 6"/>
          <p:cNvGraphicFramePr>
            <a:graphicFrameLocks noGrp="1"/>
          </p:cNvGraphicFramePr>
          <p:nvPr>
            <p:extLst>
              <p:ext uri="{D42A27DB-BD31-4B8C-83A1-F6EECF244321}">
                <p14:modId xmlns:p14="http://schemas.microsoft.com/office/powerpoint/2010/main" val="2605250914"/>
              </p:ext>
            </p:extLst>
          </p:nvPr>
        </p:nvGraphicFramePr>
        <p:xfrm>
          <a:off x="6063412" y="1347992"/>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solidFill>
                      <a:srgbClr val="00FF00"/>
                    </a:solidFill>
                  </a:tcPr>
                </a:tc>
                <a:tc>
                  <a:txBody>
                    <a:bodyPr/>
                    <a:lstStyle/>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16" name="Rectangle 15"/>
          <p:cNvSpPr/>
          <p:nvPr/>
        </p:nvSpPr>
        <p:spPr>
          <a:xfrm>
            <a:off x="6063408" y="2021491"/>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r>
              <a:rPr lang="en-GB" dirty="0">
                <a:solidFill>
                  <a:schemeClr val="tx1"/>
                </a:solidFill>
                <a:latin typeface="+mj-lt"/>
              </a:rPr>
              <a:t>It is able to withstand being dropped because it has no moving parts. This is because it has a circuit board with a set of flash memory chips soldered on to them.</a:t>
            </a:r>
          </a:p>
          <a:p>
            <a:pPr algn="ctr"/>
            <a:endParaRPr lang="en-GB" sz="1600" dirty="0">
              <a:solidFill>
                <a:schemeClr val="tx1"/>
              </a:solidFill>
              <a:latin typeface="+mj-lt"/>
            </a:endParaRPr>
          </a:p>
          <a:p>
            <a:pPr algn="ctr"/>
            <a:endParaRPr lang="en-GB" sz="1400" dirty="0">
              <a:solidFill>
                <a:schemeClr val="tx1"/>
              </a:solidFill>
              <a:latin typeface="+mj-lt"/>
            </a:endParaRPr>
          </a:p>
        </p:txBody>
      </p:sp>
      <p:sp>
        <p:nvSpPr>
          <p:cNvPr id="21" name="Rectangle 20"/>
          <p:cNvSpPr/>
          <p:nvPr/>
        </p:nvSpPr>
        <p:spPr>
          <a:xfrm>
            <a:off x="6063409" y="3731817"/>
            <a:ext cx="5757863" cy="42190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Reliability</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graphicFrame>
        <p:nvGraphicFramePr>
          <p:cNvPr id="22" name="Table 21"/>
          <p:cNvGraphicFramePr>
            <a:graphicFrameLocks noGrp="1"/>
          </p:cNvGraphicFramePr>
          <p:nvPr>
            <p:extLst>
              <p:ext uri="{D42A27DB-BD31-4B8C-83A1-F6EECF244321}">
                <p14:modId xmlns:p14="http://schemas.microsoft.com/office/powerpoint/2010/main" val="3820465249"/>
              </p:ext>
            </p:extLst>
          </p:nvPr>
        </p:nvGraphicFramePr>
        <p:xfrm>
          <a:off x="6063412" y="4270960"/>
          <a:ext cx="5757860" cy="383741"/>
        </p:xfrm>
        <a:graphic>
          <a:graphicData uri="http://schemas.openxmlformats.org/drawingml/2006/table">
            <a:tbl>
              <a:tblPr firstRow="1" bandRow="1">
                <a:tableStyleId>{5940675A-B579-460E-94D1-54222C63F5DA}</a:tableStyleId>
              </a:tblPr>
              <a:tblGrid>
                <a:gridCol w="575786">
                  <a:extLst>
                    <a:ext uri="{9D8B030D-6E8A-4147-A177-3AD203B41FA5}">
                      <a16:colId xmlns:a16="http://schemas.microsoft.com/office/drawing/2014/main" val="3270901277"/>
                    </a:ext>
                  </a:extLst>
                </a:gridCol>
                <a:gridCol w="575786">
                  <a:extLst>
                    <a:ext uri="{9D8B030D-6E8A-4147-A177-3AD203B41FA5}">
                      <a16:colId xmlns:a16="http://schemas.microsoft.com/office/drawing/2014/main" val="383283545"/>
                    </a:ext>
                  </a:extLst>
                </a:gridCol>
                <a:gridCol w="575786">
                  <a:extLst>
                    <a:ext uri="{9D8B030D-6E8A-4147-A177-3AD203B41FA5}">
                      <a16:colId xmlns:a16="http://schemas.microsoft.com/office/drawing/2014/main" val="2959749298"/>
                    </a:ext>
                  </a:extLst>
                </a:gridCol>
                <a:gridCol w="575786">
                  <a:extLst>
                    <a:ext uri="{9D8B030D-6E8A-4147-A177-3AD203B41FA5}">
                      <a16:colId xmlns:a16="http://schemas.microsoft.com/office/drawing/2014/main" val="3599254684"/>
                    </a:ext>
                  </a:extLst>
                </a:gridCol>
                <a:gridCol w="575786">
                  <a:extLst>
                    <a:ext uri="{9D8B030D-6E8A-4147-A177-3AD203B41FA5}">
                      <a16:colId xmlns:a16="http://schemas.microsoft.com/office/drawing/2014/main" val="1855074130"/>
                    </a:ext>
                  </a:extLst>
                </a:gridCol>
                <a:gridCol w="575786">
                  <a:extLst>
                    <a:ext uri="{9D8B030D-6E8A-4147-A177-3AD203B41FA5}">
                      <a16:colId xmlns:a16="http://schemas.microsoft.com/office/drawing/2014/main" val="1621256979"/>
                    </a:ext>
                  </a:extLst>
                </a:gridCol>
                <a:gridCol w="575786">
                  <a:extLst>
                    <a:ext uri="{9D8B030D-6E8A-4147-A177-3AD203B41FA5}">
                      <a16:colId xmlns:a16="http://schemas.microsoft.com/office/drawing/2014/main" val="1443928182"/>
                    </a:ext>
                  </a:extLst>
                </a:gridCol>
                <a:gridCol w="575786">
                  <a:extLst>
                    <a:ext uri="{9D8B030D-6E8A-4147-A177-3AD203B41FA5}">
                      <a16:colId xmlns:a16="http://schemas.microsoft.com/office/drawing/2014/main" val="1716474843"/>
                    </a:ext>
                  </a:extLst>
                </a:gridCol>
                <a:gridCol w="575786">
                  <a:extLst>
                    <a:ext uri="{9D8B030D-6E8A-4147-A177-3AD203B41FA5}">
                      <a16:colId xmlns:a16="http://schemas.microsoft.com/office/drawing/2014/main" val="2571090940"/>
                    </a:ext>
                  </a:extLst>
                </a:gridCol>
                <a:gridCol w="575786">
                  <a:extLst>
                    <a:ext uri="{9D8B030D-6E8A-4147-A177-3AD203B41FA5}">
                      <a16:colId xmlns:a16="http://schemas.microsoft.com/office/drawing/2014/main" val="112908453"/>
                    </a:ext>
                  </a:extLst>
                </a:gridCol>
              </a:tblGrid>
              <a:tr h="383741">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dirty="0"/>
                    </a:p>
                  </a:txBody>
                  <a:tcPr>
                    <a:solidFill>
                      <a:srgbClr val="FFC000"/>
                    </a:solidFill>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267768967"/>
                  </a:ext>
                </a:extLst>
              </a:tr>
            </a:tbl>
          </a:graphicData>
        </a:graphic>
      </p:graphicFrame>
      <p:sp>
        <p:nvSpPr>
          <p:cNvPr id="23" name="Rectangle 22"/>
          <p:cNvSpPr/>
          <p:nvPr/>
        </p:nvSpPr>
        <p:spPr>
          <a:xfrm>
            <a:off x="6063408" y="4944459"/>
            <a:ext cx="5757863" cy="1491730"/>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u="sng" dirty="0">
                <a:solidFill>
                  <a:schemeClr val="tx1"/>
                </a:solidFill>
                <a:latin typeface="+mj-lt"/>
              </a:rPr>
              <a:t>Justification</a:t>
            </a:r>
          </a:p>
          <a:p>
            <a:pPr algn="ctr"/>
            <a:r>
              <a:rPr lang="en-GB" dirty="0">
                <a:solidFill>
                  <a:schemeClr val="tx1"/>
                </a:solidFill>
                <a:latin typeface="+mj-lt"/>
              </a:rPr>
              <a:t>Despite it’s high level performance and the fact is uses less power, it’s not a long-term solution. This is because SSD’s can only perform a limited number of read/write cycles which means performance will drop over time. </a:t>
            </a:r>
          </a:p>
          <a:p>
            <a:pPr algn="ctr"/>
            <a:endParaRPr lang="en-GB" u="sng" dirty="0">
              <a:solidFill>
                <a:schemeClr val="tx1"/>
              </a:solidFill>
              <a:latin typeface="+mj-lt"/>
            </a:endParaRPr>
          </a:p>
          <a:p>
            <a:pPr algn="ctr"/>
            <a:endParaRPr lang="en-GB" sz="1600" dirty="0">
              <a:solidFill>
                <a:schemeClr val="tx1"/>
              </a:solidFill>
              <a:latin typeface="+mj-lt"/>
            </a:endParaRPr>
          </a:p>
          <a:p>
            <a:pPr algn="ctr"/>
            <a:endParaRPr lang="en-GB" sz="1400" dirty="0">
              <a:solidFill>
                <a:schemeClr val="tx1"/>
              </a:solidFill>
              <a:latin typeface="+mj-lt"/>
            </a:endParaRPr>
          </a:p>
        </p:txBody>
      </p:sp>
    </p:spTree>
    <p:extLst>
      <p:ext uri="{BB962C8B-B14F-4D97-AF65-F5344CB8AC3E}">
        <p14:creationId xmlns:p14="http://schemas.microsoft.com/office/powerpoint/2010/main" val="2779781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1"/>
          </p:nvPr>
        </p:nvSpPr>
        <p:spPr/>
        <p:txBody>
          <a:bodyPr/>
          <a:lstStyle/>
          <a:p>
            <a:fld id="{058DB212-BFA2-403F-85EF-DFD3FF6D973A}" type="slidenum">
              <a:rPr lang="en-US" noProof="0" smtClean="0"/>
              <a:pPr/>
              <a:t>2</a:t>
            </a:fld>
            <a:endParaRPr lang="en-US" noProof="0"/>
          </a:p>
        </p:txBody>
      </p:sp>
    </p:spTree>
    <p:extLst>
      <p:ext uri="{BB962C8B-B14F-4D97-AF65-F5344CB8AC3E}">
        <p14:creationId xmlns:p14="http://schemas.microsoft.com/office/powerpoint/2010/main" val="892908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dirty="0"/>
              <a:t>Starter:</a:t>
            </a:r>
          </a:p>
        </p:txBody>
      </p:sp>
      <p:graphicFrame>
        <p:nvGraphicFramePr>
          <p:cNvPr id="3" name="Table 2"/>
          <p:cNvGraphicFramePr>
            <a:graphicFrameLocks noGrp="1"/>
          </p:cNvGraphicFramePr>
          <p:nvPr>
            <p:extLst/>
          </p:nvPr>
        </p:nvGraphicFramePr>
        <p:xfrm>
          <a:off x="360000" y="1962679"/>
          <a:ext cx="8128000" cy="741680"/>
        </p:xfrm>
        <a:graphic>
          <a:graphicData uri="http://schemas.openxmlformats.org/drawingml/2006/table">
            <a:tbl>
              <a:tblPr firstRow="1" bandRow="1">
                <a:tableStyleId>{5940675A-B579-460E-94D1-54222C63F5DA}</a:tableStyleId>
              </a:tblPr>
              <a:tblGrid>
                <a:gridCol w="1016000">
                  <a:extLst>
                    <a:ext uri="{9D8B030D-6E8A-4147-A177-3AD203B41FA5}">
                      <a16:colId xmlns:a16="http://schemas.microsoft.com/office/drawing/2014/main" val="331747937"/>
                    </a:ext>
                  </a:extLst>
                </a:gridCol>
                <a:gridCol w="1016000">
                  <a:extLst>
                    <a:ext uri="{9D8B030D-6E8A-4147-A177-3AD203B41FA5}">
                      <a16:colId xmlns:a16="http://schemas.microsoft.com/office/drawing/2014/main" val="3855149030"/>
                    </a:ext>
                  </a:extLst>
                </a:gridCol>
                <a:gridCol w="1016000">
                  <a:extLst>
                    <a:ext uri="{9D8B030D-6E8A-4147-A177-3AD203B41FA5}">
                      <a16:colId xmlns:a16="http://schemas.microsoft.com/office/drawing/2014/main" val="2998594149"/>
                    </a:ext>
                  </a:extLst>
                </a:gridCol>
                <a:gridCol w="1016000">
                  <a:extLst>
                    <a:ext uri="{9D8B030D-6E8A-4147-A177-3AD203B41FA5}">
                      <a16:colId xmlns:a16="http://schemas.microsoft.com/office/drawing/2014/main" val="1328232623"/>
                    </a:ext>
                  </a:extLst>
                </a:gridCol>
                <a:gridCol w="1016000">
                  <a:extLst>
                    <a:ext uri="{9D8B030D-6E8A-4147-A177-3AD203B41FA5}">
                      <a16:colId xmlns:a16="http://schemas.microsoft.com/office/drawing/2014/main" val="240164609"/>
                    </a:ext>
                  </a:extLst>
                </a:gridCol>
                <a:gridCol w="1016000">
                  <a:extLst>
                    <a:ext uri="{9D8B030D-6E8A-4147-A177-3AD203B41FA5}">
                      <a16:colId xmlns:a16="http://schemas.microsoft.com/office/drawing/2014/main" val="1919776752"/>
                    </a:ext>
                  </a:extLst>
                </a:gridCol>
                <a:gridCol w="1016000">
                  <a:extLst>
                    <a:ext uri="{9D8B030D-6E8A-4147-A177-3AD203B41FA5}">
                      <a16:colId xmlns:a16="http://schemas.microsoft.com/office/drawing/2014/main" val="968756574"/>
                    </a:ext>
                  </a:extLst>
                </a:gridCol>
                <a:gridCol w="1016000">
                  <a:extLst>
                    <a:ext uri="{9D8B030D-6E8A-4147-A177-3AD203B41FA5}">
                      <a16:colId xmlns:a16="http://schemas.microsoft.com/office/drawing/2014/main" val="3124584964"/>
                    </a:ext>
                  </a:extLst>
                </a:gridCol>
              </a:tblGrid>
              <a:tr h="370840">
                <a:tc>
                  <a:txBody>
                    <a:bodyPr/>
                    <a:lstStyle/>
                    <a:p>
                      <a:r>
                        <a:rPr lang="en-GB" b="1" dirty="0">
                          <a:latin typeface="+mj-lt"/>
                        </a:rPr>
                        <a:t>Bit</a:t>
                      </a:r>
                    </a:p>
                  </a:txBody>
                  <a:tcPr/>
                </a:tc>
                <a:tc>
                  <a:txBody>
                    <a:bodyPr/>
                    <a:lstStyle/>
                    <a:p>
                      <a:r>
                        <a:rPr lang="en-GB" b="1" dirty="0">
                          <a:latin typeface="+mj-lt"/>
                        </a:rPr>
                        <a:t>Byte</a:t>
                      </a:r>
                    </a:p>
                  </a:txBody>
                  <a:tcPr/>
                </a:tc>
                <a:tc>
                  <a:txBody>
                    <a:bodyPr/>
                    <a:lstStyle/>
                    <a:p>
                      <a:r>
                        <a:rPr lang="en-GB" b="1" dirty="0">
                          <a:latin typeface="+mj-lt"/>
                        </a:rPr>
                        <a:t>GB</a:t>
                      </a:r>
                    </a:p>
                  </a:txBody>
                  <a:tcPr/>
                </a:tc>
                <a:tc>
                  <a:txBody>
                    <a:bodyPr/>
                    <a:lstStyle/>
                    <a:p>
                      <a:r>
                        <a:rPr lang="en-GB" b="1" dirty="0">
                          <a:latin typeface="+mj-lt"/>
                        </a:rPr>
                        <a:t>KB</a:t>
                      </a:r>
                    </a:p>
                  </a:txBody>
                  <a:tcPr/>
                </a:tc>
                <a:tc>
                  <a:txBody>
                    <a:bodyPr/>
                    <a:lstStyle/>
                    <a:p>
                      <a:r>
                        <a:rPr lang="en-GB" b="1" dirty="0">
                          <a:latin typeface="+mj-lt"/>
                        </a:rPr>
                        <a:t>MB</a:t>
                      </a:r>
                    </a:p>
                  </a:txBody>
                  <a:tcPr/>
                </a:tc>
                <a:tc>
                  <a:txBody>
                    <a:bodyPr/>
                    <a:lstStyle/>
                    <a:p>
                      <a:r>
                        <a:rPr lang="en-GB" b="1" dirty="0">
                          <a:latin typeface="+mj-lt"/>
                        </a:rPr>
                        <a:t>Nibble</a:t>
                      </a:r>
                    </a:p>
                  </a:txBody>
                  <a:tcPr/>
                </a:tc>
                <a:tc>
                  <a:txBody>
                    <a:bodyPr/>
                    <a:lstStyle/>
                    <a:p>
                      <a:r>
                        <a:rPr lang="en-GB" b="1" dirty="0">
                          <a:latin typeface="+mj-lt"/>
                        </a:rPr>
                        <a:t>PB</a:t>
                      </a:r>
                    </a:p>
                  </a:txBody>
                  <a:tcPr/>
                </a:tc>
                <a:tc>
                  <a:txBody>
                    <a:bodyPr/>
                    <a:lstStyle/>
                    <a:p>
                      <a:r>
                        <a:rPr lang="en-GB" b="1" dirty="0">
                          <a:latin typeface="+mj-lt"/>
                        </a:rPr>
                        <a:t>TB</a:t>
                      </a:r>
                    </a:p>
                  </a:txBody>
                  <a:tcPr/>
                </a:tc>
                <a:extLst>
                  <a:ext uri="{0D108BD9-81ED-4DB2-BD59-A6C34878D82A}">
                    <a16:rowId xmlns:a16="http://schemas.microsoft.com/office/drawing/2014/main" val="2561938753"/>
                  </a:ext>
                </a:extLst>
              </a:tr>
              <a:tr h="370840">
                <a:tc>
                  <a:txBody>
                    <a:bodyPr/>
                    <a:lstStyle/>
                    <a:p>
                      <a:r>
                        <a:rPr lang="en-GB" dirty="0">
                          <a:latin typeface="+mj-lt"/>
                        </a:rPr>
                        <a:t>1</a:t>
                      </a:r>
                    </a:p>
                  </a:txBody>
                  <a:tcPr/>
                </a:tc>
                <a:tc>
                  <a:txBody>
                    <a:bodyPr/>
                    <a:lstStyle/>
                    <a:p>
                      <a:endParaRPr lang="en-GB">
                        <a:latin typeface="+mj-lt"/>
                      </a:endParaRPr>
                    </a:p>
                  </a:txBody>
                  <a:tcPr/>
                </a:tc>
                <a:tc>
                  <a:txBody>
                    <a:bodyPr/>
                    <a:lstStyle/>
                    <a:p>
                      <a:endParaRPr lang="en-GB">
                        <a:latin typeface="+mj-lt"/>
                      </a:endParaRPr>
                    </a:p>
                  </a:txBody>
                  <a:tcPr/>
                </a:tc>
                <a:tc>
                  <a:txBody>
                    <a:bodyPr/>
                    <a:lstStyle/>
                    <a:p>
                      <a:endParaRPr lang="en-GB" dirty="0">
                        <a:latin typeface="+mj-lt"/>
                      </a:endParaRPr>
                    </a:p>
                  </a:txBody>
                  <a:tcPr/>
                </a:tc>
                <a:tc>
                  <a:txBody>
                    <a:bodyPr/>
                    <a:lstStyle/>
                    <a:p>
                      <a:endParaRPr lang="en-GB">
                        <a:latin typeface="+mj-lt"/>
                      </a:endParaRPr>
                    </a:p>
                  </a:txBody>
                  <a:tcPr/>
                </a:tc>
                <a:tc>
                  <a:txBody>
                    <a:bodyPr/>
                    <a:lstStyle/>
                    <a:p>
                      <a:endParaRPr lang="en-GB" dirty="0">
                        <a:latin typeface="+mj-lt"/>
                      </a:endParaRPr>
                    </a:p>
                  </a:txBody>
                  <a:tcPr/>
                </a:tc>
                <a:tc>
                  <a:txBody>
                    <a:bodyPr/>
                    <a:lstStyle/>
                    <a:p>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493138006"/>
                  </a:ext>
                </a:extLst>
              </a:tr>
            </a:tbl>
          </a:graphicData>
        </a:graphic>
      </p:graphicFrame>
      <p:sp>
        <p:nvSpPr>
          <p:cNvPr id="16" name="Rectangle 15"/>
          <p:cNvSpPr/>
          <p:nvPr/>
        </p:nvSpPr>
        <p:spPr>
          <a:xfrm>
            <a:off x="360001" y="1114426"/>
            <a:ext cx="8128000" cy="72866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mj-lt"/>
              </a:rPr>
              <a:t>Rank these units of data in order. (1 = Smallest to 8 = largest) – The first one has been done for you.</a:t>
            </a:r>
          </a:p>
        </p:txBody>
      </p:sp>
      <p:sp>
        <p:nvSpPr>
          <p:cNvPr id="17" name="Rectangle 16"/>
          <p:cNvSpPr/>
          <p:nvPr/>
        </p:nvSpPr>
        <p:spPr>
          <a:xfrm>
            <a:off x="360000" y="2934456"/>
            <a:ext cx="8128000" cy="72866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mj-lt"/>
              </a:rPr>
              <a:t>Convert the following units of data – the first one has been done for you.</a:t>
            </a:r>
          </a:p>
        </p:txBody>
      </p:sp>
      <p:graphicFrame>
        <p:nvGraphicFramePr>
          <p:cNvPr id="4" name="Table 3"/>
          <p:cNvGraphicFramePr>
            <a:graphicFrameLocks noGrp="1"/>
          </p:cNvGraphicFramePr>
          <p:nvPr>
            <p:extLst/>
          </p:nvPr>
        </p:nvGraphicFramePr>
        <p:xfrm>
          <a:off x="360000" y="3893215"/>
          <a:ext cx="8128000" cy="1854200"/>
        </p:xfrm>
        <a:graphic>
          <a:graphicData uri="http://schemas.openxmlformats.org/drawingml/2006/table">
            <a:tbl>
              <a:tblPr firstRow="1" bandRow="1">
                <a:tableStyleId>{5940675A-B579-460E-94D1-54222C63F5DA}</a:tableStyleId>
              </a:tblPr>
              <a:tblGrid>
                <a:gridCol w="4064000">
                  <a:extLst>
                    <a:ext uri="{9D8B030D-6E8A-4147-A177-3AD203B41FA5}">
                      <a16:colId xmlns:a16="http://schemas.microsoft.com/office/drawing/2014/main" val="335302173"/>
                    </a:ext>
                  </a:extLst>
                </a:gridCol>
                <a:gridCol w="4064000">
                  <a:extLst>
                    <a:ext uri="{9D8B030D-6E8A-4147-A177-3AD203B41FA5}">
                      <a16:colId xmlns:a16="http://schemas.microsoft.com/office/drawing/2014/main" val="2377706948"/>
                    </a:ext>
                  </a:extLst>
                </a:gridCol>
              </a:tblGrid>
              <a:tr h="370840">
                <a:tc>
                  <a:txBody>
                    <a:bodyPr/>
                    <a:lstStyle/>
                    <a:p>
                      <a:r>
                        <a:rPr lang="en-GB" b="1" dirty="0">
                          <a:latin typeface="+mj-lt"/>
                        </a:rPr>
                        <a:t>Unit</a:t>
                      </a:r>
                    </a:p>
                  </a:txBody>
                  <a:tcPr>
                    <a:solidFill>
                      <a:schemeClr val="bg1">
                        <a:lumMod val="85000"/>
                      </a:schemeClr>
                    </a:solidFill>
                  </a:tcPr>
                </a:tc>
                <a:tc>
                  <a:txBody>
                    <a:bodyPr/>
                    <a:lstStyle/>
                    <a:p>
                      <a:r>
                        <a:rPr lang="en-GB" b="1" dirty="0">
                          <a:latin typeface="+mj-lt"/>
                        </a:rPr>
                        <a:t>Conversion</a:t>
                      </a:r>
                    </a:p>
                  </a:txBody>
                  <a:tcPr>
                    <a:solidFill>
                      <a:schemeClr val="bg1">
                        <a:lumMod val="85000"/>
                      </a:schemeClr>
                    </a:solidFill>
                  </a:tcPr>
                </a:tc>
                <a:extLst>
                  <a:ext uri="{0D108BD9-81ED-4DB2-BD59-A6C34878D82A}">
                    <a16:rowId xmlns:a16="http://schemas.microsoft.com/office/drawing/2014/main" val="581759715"/>
                  </a:ext>
                </a:extLst>
              </a:tr>
              <a:tr h="370840">
                <a:tc>
                  <a:txBody>
                    <a:bodyPr/>
                    <a:lstStyle/>
                    <a:p>
                      <a:r>
                        <a:rPr lang="en-GB" dirty="0">
                          <a:latin typeface="+mj-lt"/>
                        </a:rPr>
                        <a:t>How many</a:t>
                      </a:r>
                      <a:r>
                        <a:rPr lang="en-GB" baseline="0" dirty="0">
                          <a:latin typeface="+mj-lt"/>
                        </a:rPr>
                        <a:t> bits in a byte?</a:t>
                      </a:r>
                      <a:endParaRPr lang="en-GB" dirty="0">
                        <a:latin typeface="+mj-lt"/>
                      </a:endParaRPr>
                    </a:p>
                  </a:txBody>
                  <a:tcPr/>
                </a:tc>
                <a:tc>
                  <a:txBody>
                    <a:bodyPr/>
                    <a:lstStyle/>
                    <a:p>
                      <a:r>
                        <a:rPr lang="en-GB" dirty="0">
                          <a:latin typeface="+mj-lt"/>
                        </a:rPr>
                        <a:t>8 Bits</a:t>
                      </a:r>
                    </a:p>
                  </a:txBody>
                  <a:tcPr/>
                </a:tc>
                <a:extLst>
                  <a:ext uri="{0D108BD9-81ED-4DB2-BD59-A6C34878D82A}">
                    <a16:rowId xmlns:a16="http://schemas.microsoft.com/office/drawing/2014/main" val="1334313601"/>
                  </a:ext>
                </a:extLst>
              </a:tr>
              <a:tr h="370840">
                <a:tc>
                  <a:txBody>
                    <a:bodyPr/>
                    <a:lstStyle/>
                    <a:p>
                      <a:r>
                        <a:rPr lang="en-GB" dirty="0">
                          <a:latin typeface="+mj-lt"/>
                        </a:rPr>
                        <a:t>How many bits</a:t>
                      </a:r>
                      <a:r>
                        <a:rPr lang="en-GB" baseline="0" dirty="0">
                          <a:latin typeface="+mj-lt"/>
                        </a:rPr>
                        <a:t> in a nibble?</a:t>
                      </a:r>
                      <a:endParaRPr lang="en-GB" dirty="0">
                        <a:latin typeface="+mj-lt"/>
                      </a:endParaRPr>
                    </a:p>
                  </a:txBody>
                  <a:tcPr/>
                </a:tc>
                <a:tc>
                  <a:txBody>
                    <a:bodyPr/>
                    <a:lstStyle/>
                    <a:p>
                      <a:endParaRPr lang="en-GB" dirty="0">
                        <a:latin typeface="+mj-lt"/>
                      </a:endParaRPr>
                    </a:p>
                  </a:txBody>
                  <a:tcPr/>
                </a:tc>
                <a:extLst>
                  <a:ext uri="{0D108BD9-81ED-4DB2-BD59-A6C34878D82A}">
                    <a16:rowId xmlns:a16="http://schemas.microsoft.com/office/drawing/2014/main" val="1170114156"/>
                  </a:ext>
                </a:extLst>
              </a:tr>
              <a:tr h="370840">
                <a:tc>
                  <a:txBody>
                    <a:bodyPr/>
                    <a:lstStyle/>
                    <a:p>
                      <a:r>
                        <a:rPr lang="en-GB" dirty="0">
                          <a:latin typeface="+mj-lt"/>
                        </a:rPr>
                        <a:t>How many nibbles in a byte?</a:t>
                      </a:r>
                    </a:p>
                  </a:txBody>
                  <a:tcPr/>
                </a:tc>
                <a:tc>
                  <a:txBody>
                    <a:bodyPr/>
                    <a:lstStyle/>
                    <a:p>
                      <a:endParaRPr lang="en-GB" dirty="0">
                        <a:latin typeface="+mj-lt"/>
                      </a:endParaRPr>
                    </a:p>
                  </a:txBody>
                  <a:tcPr/>
                </a:tc>
                <a:extLst>
                  <a:ext uri="{0D108BD9-81ED-4DB2-BD59-A6C34878D82A}">
                    <a16:rowId xmlns:a16="http://schemas.microsoft.com/office/drawing/2014/main" val="1637454441"/>
                  </a:ext>
                </a:extLst>
              </a:tr>
              <a:tr h="370840">
                <a:tc>
                  <a:txBody>
                    <a:bodyPr/>
                    <a:lstStyle/>
                    <a:p>
                      <a:r>
                        <a:rPr lang="en-GB" dirty="0">
                          <a:latin typeface="+mj-lt"/>
                        </a:rPr>
                        <a:t>How many MB in a GB?</a:t>
                      </a:r>
                    </a:p>
                  </a:txBody>
                  <a:tcPr/>
                </a:tc>
                <a:tc>
                  <a:txBody>
                    <a:bodyPr/>
                    <a:lstStyle/>
                    <a:p>
                      <a:endParaRPr lang="en-GB" dirty="0">
                        <a:latin typeface="+mj-lt"/>
                      </a:endParaRPr>
                    </a:p>
                  </a:txBody>
                  <a:tcPr/>
                </a:tc>
                <a:extLst>
                  <a:ext uri="{0D108BD9-81ED-4DB2-BD59-A6C34878D82A}">
                    <a16:rowId xmlns:a16="http://schemas.microsoft.com/office/drawing/2014/main" val="1646444903"/>
                  </a:ext>
                </a:extLst>
              </a:tr>
            </a:tbl>
          </a:graphicData>
        </a:graphic>
      </p:graphicFrame>
    </p:spTree>
    <p:extLst>
      <p:ext uri="{BB962C8B-B14F-4D97-AF65-F5344CB8AC3E}">
        <p14:creationId xmlns:p14="http://schemas.microsoft.com/office/powerpoint/2010/main" val="20456503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GB" dirty="0"/>
              <a:t>Starter:</a:t>
            </a:r>
          </a:p>
        </p:txBody>
      </p:sp>
      <p:graphicFrame>
        <p:nvGraphicFramePr>
          <p:cNvPr id="3" name="Table 2"/>
          <p:cNvGraphicFramePr>
            <a:graphicFrameLocks noGrp="1"/>
          </p:cNvGraphicFramePr>
          <p:nvPr>
            <p:extLst/>
          </p:nvPr>
        </p:nvGraphicFramePr>
        <p:xfrm>
          <a:off x="360000" y="1962679"/>
          <a:ext cx="8128000" cy="741680"/>
        </p:xfrm>
        <a:graphic>
          <a:graphicData uri="http://schemas.openxmlformats.org/drawingml/2006/table">
            <a:tbl>
              <a:tblPr firstRow="1" bandRow="1">
                <a:tableStyleId>{5940675A-B579-460E-94D1-54222C63F5DA}</a:tableStyleId>
              </a:tblPr>
              <a:tblGrid>
                <a:gridCol w="1016000">
                  <a:extLst>
                    <a:ext uri="{9D8B030D-6E8A-4147-A177-3AD203B41FA5}">
                      <a16:colId xmlns:a16="http://schemas.microsoft.com/office/drawing/2014/main" val="331747937"/>
                    </a:ext>
                  </a:extLst>
                </a:gridCol>
                <a:gridCol w="1016000">
                  <a:extLst>
                    <a:ext uri="{9D8B030D-6E8A-4147-A177-3AD203B41FA5}">
                      <a16:colId xmlns:a16="http://schemas.microsoft.com/office/drawing/2014/main" val="3855149030"/>
                    </a:ext>
                  </a:extLst>
                </a:gridCol>
                <a:gridCol w="1016000">
                  <a:extLst>
                    <a:ext uri="{9D8B030D-6E8A-4147-A177-3AD203B41FA5}">
                      <a16:colId xmlns:a16="http://schemas.microsoft.com/office/drawing/2014/main" val="2998594149"/>
                    </a:ext>
                  </a:extLst>
                </a:gridCol>
                <a:gridCol w="1016000">
                  <a:extLst>
                    <a:ext uri="{9D8B030D-6E8A-4147-A177-3AD203B41FA5}">
                      <a16:colId xmlns:a16="http://schemas.microsoft.com/office/drawing/2014/main" val="1328232623"/>
                    </a:ext>
                  </a:extLst>
                </a:gridCol>
                <a:gridCol w="1016000">
                  <a:extLst>
                    <a:ext uri="{9D8B030D-6E8A-4147-A177-3AD203B41FA5}">
                      <a16:colId xmlns:a16="http://schemas.microsoft.com/office/drawing/2014/main" val="240164609"/>
                    </a:ext>
                  </a:extLst>
                </a:gridCol>
                <a:gridCol w="1016000">
                  <a:extLst>
                    <a:ext uri="{9D8B030D-6E8A-4147-A177-3AD203B41FA5}">
                      <a16:colId xmlns:a16="http://schemas.microsoft.com/office/drawing/2014/main" val="1919776752"/>
                    </a:ext>
                  </a:extLst>
                </a:gridCol>
                <a:gridCol w="1016000">
                  <a:extLst>
                    <a:ext uri="{9D8B030D-6E8A-4147-A177-3AD203B41FA5}">
                      <a16:colId xmlns:a16="http://schemas.microsoft.com/office/drawing/2014/main" val="968756574"/>
                    </a:ext>
                  </a:extLst>
                </a:gridCol>
                <a:gridCol w="1016000">
                  <a:extLst>
                    <a:ext uri="{9D8B030D-6E8A-4147-A177-3AD203B41FA5}">
                      <a16:colId xmlns:a16="http://schemas.microsoft.com/office/drawing/2014/main" val="3124584964"/>
                    </a:ext>
                  </a:extLst>
                </a:gridCol>
              </a:tblGrid>
              <a:tr h="370840">
                <a:tc>
                  <a:txBody>
                    <a:bodyPr/>
                    <a:lstStyle/>
                    <a:p>
                      <a:r>
                        <a:rPr lang="en-GB" b="1" dirty="0">
                          <a:latin typeface="+mj-lt"/>
                        </a:rPr>
                        <a:t>Bit</a:t>
                      </a:r>
                    </a:p>
                  </a:txBody>
                  <a:tcPr/>
                </a:tc>
                <a:tc>
                  <a:txBody>
                    <a:bodyPr/>
                    <a:lstStyle/>
                    <a:p>
                      <a:r>
                        <a:rPr lang="en-GB" b="1" dirty="0">
                          <a:latin typeface="+mj-lt"/>
                        </a:rPr>
                        <a:t>Byte</a:t>
                      </a:r>
                    </a:p>
                  </a:txBody>
                  <a:tcPr/>
                </a:tc>
                <a:tc>
                  <a:txBody>
                    <a:bodyPr/>
                    <a:lstStyle/>
                    <a:p>
                      <a:r>
                        <a:rPr lang="en-GB" b="1" dirty="0">
                          <a:latin typeface="+mj-lt"/>
                        </a:rPr>
                        <a:t>GB</a:t>
                      </a:r>
                    </a:p>
                  </a:txBody>
                  <a:tcPr/>
                </a:tc>
                <a:tc>
                  <a:txBody>
                    <a:bodyPr/>
                    <a:lstStyle/>
                    <a:p>
                      <a:r>
                        <a:rPr lang="en-GB" b="1" dirty="0">
                          <a:latin typeface="+mj-lt"/>
                        </a:rPr>
                        <a:t>KB</a:t>
                      </a:r>
                    </a:p>
                  </a:txBody>
                  <a:tcPr/>
                </a:tc>
                <a:tc>
                  <a:txBody>
                    <a:bodyPr/>
                    <a:lstStyle/>
                    <a:p>
                      <a:r>
                        <a:rPr lang="en-GB" b="1" dirty="0">
                          <a:latin typeface="+mj-lt"/>
                        </a:rPr>
                        <a:t>MB</a:t>
                      </a:r>
                    </a:p>
                  </a:txBody>
                  <a:tcPr/>
                </a:tc>
                <a:tc>
                  <a:txBody>
                    <a:bodyPr/>
                    <a:lstStyle/>
                    <a:p>
                      <a:r>
                        <a:rPr lang="en-GB" b="1" dirty="0">
                          <a:latin typeface="+mj-lt"/>
                        </a:rPr>
                        <a:t>Nibble</a:t>
                      </a:r>
                    </a:p>
                  </a:txBody>
                  <a:tcPr/>
                </a:tc>
                <a:tc>
                  <a:txBody>
                    <a:bodyPr/>
                    <a:lstStyle/>
                    <a:p>
                      <a:r>
                        <a:rPr lang="en-GB" b="1" dirty="0">
                          <a:latin typeface="+mj-lt"/>
                        </a:rPr>
                        <a:t>PB</a:t>
                      </a:r>
                    </a:p>
                  </a:txBody>
                  <a:tcPr/>
                </a:tc>
                <a:tc>
                  <a:txBody>
                    <a:bodyPr/>
                    <a:lstStyle/>
                    <a:p>
                      <a:r>
                        <a:rPr lang="en-GB" b="1" dirty="0">
                          <a:latin typeface="+mj-lt"/>
                        </a:rPr>
                        <a:t>TB</a:t>
                      </a:r>
                    </a:p>
                  </a:txBody>
                  <a:tcPr/>
                </a:tc>
                <a:extLst>
                  <a:ext uri="{0D108BD9-81ED-4DB2-BD59-A6C34878D82A}">
                    <a16:rowId xmlns:a16="http://schemas.microsoft.com/office/drawing/2014/main" val="2561938753"/>
                  </a:ext>
                </a:extLst>
              </a:tr>
              <a:tr h="370840">
                <a:tc>
                  <a:txBody>
                    <a:bodyPr/>
                    <a:lstStyle/>
                    <a:p>
                      <a:r>
                        <a:rPr lang="en-GB" dirty="0">
                          <a:latin typeface="+mj-lt"/>
                        </a:rPr>
                        <a:t>1</a:t>
                      </a:r>
                    </a:p>
                  </a:txBody>
                  <a:tcPr/>
                </a:tc>
                <a:tc>
                  <a:txBody>
                    <a:bodyPr/>
                    <a:lstStyle/>
                    <a:p>
                      <a:r>
                        <a:rPr lang="en-GB" dirty="0">
                          <a:latin typeface="+mj-lt"/>
                        </a:rPr>
                        <a:t>3</a:t>
                      </a:r>
                    </a:p>
                  </a:txBody>
                  <a:tcPr/>
                </a:tc>
                <a:tc>
                  <a:txBody>
                    <a:bodyPr/>
                    <a:lstStyle/>
                    <a:p>
                      <a:r>
                        <a:rPr lang="en-GB" dirty="0">
                          <a:latin typeface="+mj-lt"/>
                        </a:rPr>
                        <a:t>6</a:t>
                      </a:r>
                    </a:p>
                  </a:txBody>
                  <a:tcPr/>
                </a:tc>
                <a:tc>
                  <a:txBody>
                    <a:bodyPr/>
                    <a:lstStyle/>
                    <a:p>
                      <a:r>
                        <a:rPr lang="en-GB" dirty="0">
                          <a:latin typeface="+mj-lt"/>
                        </a:rPr>
                        <a:t>4</a:t>
                      </a:r>
                    </a:p>
                  </a:txBody>
                  <a:tcPr/>
                </a:tc>
                <a:tc>
                  <a:txBody>
                    <a:bodyPr/>
                    <a:lstStyle/>
                    <a:p>
                      <a:r>
                        <a:rPr lang="en-GB" dirty="0">
                          <a:latin typeface="+mj-lt"/>
                        </a:rPr>
                        <a:t>5</a:t>
                      </a:r>
                    </a:p>
                  </a:txBody>
                  <a:tcPr/>
                </a:tc>
                <a:tc>
                  <a:txBody>
                    <a:bodyPr/>
                    <a:lstStyle/>
                    <a:p>
                      <a:r>
                        <a:rPr lang="en-GB" dirty="0">
                          <a:latin typeface="+mj-lt"/>
                        </a:rPr>
                        <a:t>2</a:t>
                      </a:r>
                    </a:p>
                  </a:txBody>
                  <a:tcPr/>
                </a:tc>
                <a:tc>
                  <a:txBody>
                    <a:bodyPr/>
                    <a:lstStyle/>
                    <a:p>
                      <a:r>
                        <a:rPr lang="en-GB" dirty="0">
                          <a:latin typeface="+mj-lt"/>
                        </a:rPr>
                        <a:t>8</a:t>
                      </a:r>
                    </a:p>
                  </a:txBody>
                  <a:tcPr/>
                </a:tc>
                <a:tc>
                  <a:txBody>
                    <a:bodyPr/>
                    <a:lstStyle/>
                    <a:p>
                      <a:r>
                        <a:rPr lang="en-GB" dirty="0">
                          <a:latin typeface="+mj-lt"/>
                        </a:rPr>
                        <a:t>7</a:t>
                      </a:r>
                    </a:p>
                  </a:txBody>
                  <a:tcPr/>
                </a:tc>
                <a:extLst>
                  <a:ext uri="{0D108BD9-81ED-4DB2-BD59-A6C34878D82A}">
                    <a16:rowId xmlns:a16="http://schemas.microsoft.com/office/drawing/2014/main" val="493138006"/>
                  </a:ext>
                </a:extLst>
              </a:tr>
            </a:tbl>
          </a:graphicData>
        </a:graphic>
      </p:graphicFrame>
      <p:sp>
        <p:nvSpPr>
          <p:cNvPr id="16" name="Rectangle 15"/>
          <p:cNvSpPr/>
          <p:nvPr/>
        </p:nvSpPr>
        <p:spPr>
          <a:xfrm>
            <a:off x="360001" y="1114426"/>
            <a:ext cx="8128000" cy="72866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mj-lt"/>
              </a:rPr>
              <a:t>Rank these units of data in order. (1 = Smallest to 8 = largest) – The first one has been done for you.</a:t>
            </a:r>
          </a:p>
        </p:txBody>
      </p:sp>
      <p:sp>
        <p:nvSpPr>
          <p:cNvPr id="17" name="Rectangle 16"/>
          <p:cNvSpPr/>
          <p:nvPr/>
        </p:nvSpPr>
        <p:spPr>
          <a:xfrm>
            <a:off x="360000" y="2934456"/>
            <a:ext cx="8128000" cy="728662"/>
          </a:xfrm>
          <a:prstGeom prst="rect">
            <a:avLst/>
          </a:prstGeom>
          <a:solidFill>
            <a:schemeClr val="bg1">
              <a:lumMod val="9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mj-lt"/>
              </a:rPr>
              <a:t>Convert the following units of data – the first one has been done for you.</a:t>
            </a:r>
          </a:p>
        </p:txBody>
      </p:sp>
      <p:graphicFrame>
        <p:nvGraphicFramePr>
          <p:cNvPr id="4" name="Table 3"/>
          <p:cNvGraphicFramePr>
            <a:graphicFrameLocks noGrp="1"/>
          </p:cNvGraphicFramePr>
          <p:nvPr>
            <p:extLst/>
          </p:nvPr>
        </p:nvGraphicFramePr>
        <p:xfrm>
          <a:off x="360000" y="3893215"/>
          <a:ext cx="8128000" cy="1854200"/>
        </p:xfrm>
        <a:graphic>
          <a:graphicData uri="http://schemas.openxmlformats.org/drawingml/2006/table">
            <a:tbl>
              <a:tblPr firstRow="1" bandRow="1">
                <a:tableStyleId>{5940675A-B579-460E-94D1-54222C63F5DA}</a:tableStyleId>
              </a:tblPr>
              <a:tblGrid>
                <a:gridCol w="4064000">
                  <a:extLst>
                    <a:ext uri="{9D8B030D-6E8A-4147-A177-3AD203B41FA5}">
                      <a16:colId xmlns:a16="http://schemas.microsoft.com/office/drawing/2014/main" val="335302173"/>
                    </a:ext>
                  </a:extLst>
                </a:gridCol>
                <a:gridCol w="4064000">
                  <a:extLst>
                    <a:ext uri="{9D8B030D-6E8A-4147-A177-3AD203B41FA5}">
                      <a16:colId xmlns:a16="http://schemas.microsoft.com/office/drawing/2014/main" val="2377706948"/>
                    </a:ext>
                  </a:extLst>
                </a:gridCol>
              </a:tblGrid>
              <a:tr h="370840">
                <a:tc>
                  <a:txBody>
                    <a:bodyPr/>
                    <a:lstStyle/>
                    <a:p>
                      <a:r>
                        <a:rPr lang="en-GB" b="1" dirty="0">
                          <a:latin typeface="+mj-lt"/>
                        </a:rPr>
                        <a:t>Unit</a:t>
                      </a:r>
                    </a:p>
                  </a:txBody>
                  <a:tcPr>
                    <a:solidFill>
                      <a:schemeClr val="bg1">
                        <a:lumMod val="85000"/>
                      </a:schemeClr>
                    </a:solidFill>
                  </a:tcPr>
                </a:tc>
                <a:tc>
                  <a:txBody>
                    <a:bodyPr/>
                    <a:lstStyle/>
                    <a:p>
                      <a:r>
                        <a:rPr lang="en-GB" b="1" dirty="0">
                          <a:latin typeface="+mj-lt"/>
                        </a:rPr>
                        <a:t>Conversion</a:t>
                      </a:r>
                    </a:p>
                  </a:txBody>
                  <a:tcPr>
                    <a:solidFill>
                      <a:schemeClr val="bg1">
                        <a:lumMod val="85000"/>
                      </a:schemeClr>
                    </a:solidFill>
                  </a:tcPr>
                </a:tc>
                <a:extLst>
                  <a:ext uri="{0D108BD9-81ED-4DB2-BD59-A6C34878D82A}">
                    <a16:rowId xmlns:a16="http://schemas.microsoft.com/office/drawing/2014/main" val="581759715"/>
                  </a:ext>
                </a:extLst>
              </a:tr>
              <a:tr h="370840">
                <a:tc>
                  <a:txBody>
                    <a:bodyPr/>
                    <a:lstStyle/>
                    <a:p>
                      <a:r>
                        <a:rPr lang="en-GB" dirty="0">
                          <a:latin typeface="+mj-lt"/>
                        </a:rPr>
                        <a:t>How many</a:t>
                      </a:r>
                      <a:r>
                        <a:rPr lang="en-GB" baseline="0" dirty="0">
                          <a:latin typeface="+mj-lt"/>
                        </a:rPr>
                        <a:t> bits in a byte?</a:t>
                      </a:r>
                      <a:endParaRPr lang="en-GB" dirty="0">
                        <a:latin typeface="+mj-lt"/>
                      </a:endParaRPr>
                    </a:p>
                  </a:txBody>
                  <a:tcPr/>
                </a:tc>
                <a:tc>
                  <a:txBody>
                    <a:bodyPr/>
                    <a:lstStyle/>
                    <a:p>
                      <a:r>
                        <a:rPr lang="en-GB" dirty="0">
                          <a:latin typeface="+mj-lt"/>
                        </a:rPr>
                        <a:t>8 Bits</a:t>
                      </a:r>
                    </a:p>
                  </a:txBody>
                  <a:tcPr/>
                </a:tc>
                <a:extLst>
                  <a:ext uri="{0D108BD9-81ED-4DB2-BD59-A6C34878D82A}">
                    <a16:rowId xmlns:a16="http://schemas.microsoft.com/office/drawing/2014/main" val="1334313601"/>
                  </a:ext>
                </a:extLst>
              </a:tr>
              <a:tr h="370840">
                <a:tc>
                  <a:txBody>
                    <a:bodyPr/>
                    <a:lstStyle/>
                    <a:p>
                      <a:r>
                        <a:rPr lang="en-GB" dirty="0">
                          <a:latin typeface="+mj-lt"/>
                        </a:rPr>
                        <a:t>How many bits</a:t>
                      </a:r>
                      <a:r>
                        <a:rPr lang="en-GB" baseline="0" dirty="0">
                          <a:latin typeface="+mj-lt"/>
                        </a:rPr>
                        <a:t> in a nibble?</a:t>
                      </a:r>
                      <a:endParaRPr lang="en-GB" dirty="0">
                        <a:latin typeface="+mj-lt"/>
                      </a:endParaRPr>
                    </a:p>
                  </a:txBody>
                  <a:tcPr/>
                </a:tc>
                <a:tc>
                  <a:txBody>
                    <a:bodyPr/>
                    <a:lstStyle/>
                    <a:p>
                      <a:r>
                        <a:rPr lang="en-GB" dirty="0">
                          <a:latin typeface="+mj-lt"/>
                        </a:rPr>
                        <a:t>4 Bits</a:t>
                      </a:r>
                    </a:p>
                  </a:txBody>
                  <a:tcPr/>
                </a:tc>
                <a:extLst>
                  <a:ext uri="{0D108BD9-81ED-4DB2-BD59-A6C34878D82A}">
                    <a16:rowId xmlns:a16="http://schemas.microsoft.com/office/drawing/2014/main" val="1170114156"/>
                  </a:ext>
                </a:extLst>
              </a:tr>
              <a:tr h="370840">
                <a:tc>
                  <a:txBody>
                    <a:bodyPr/>
                    <a:lstStyle/>
                    <a:p>
                      <a:r>
                        <a:rPr lang="en-GB" dirty="0">
                          <a:latin typeface="+mj-lt"/>
                        </a:rPr>
                        <a:t>How many nibbles in a byte?</a:t>
                      </a:r>
                    </a:p>
                  </a:txBody>
                  <a:tcPr/>
                </a:tc>
                <a:tc>
                  <a:txBody>
                    <a:bodyPr/>
                    <a:lstStyle/>
                    <a:p>
                      <a:r>
                        <a:rPr lang="en-GB" dirty="0">
                          <a:latin typeface="+mj-lt"/>
                        </a:rPr>
                        <a:t>2 Nibbles</a:t>
                      </a:r>
                    </a:p>
                  </a:txBody>
                  <a:tcPr/>
                </a:tc>
                <a:extLst>
                  <a:ext uri="{0D108BD9-81ED-4DB2-BD59-A6C34878D82A}">
                    <a16:rowId xmlns:a16="http://schemas.microsoft.com/office/drawing/2014/main" val="1637454441"/>
                  </a:ext>
                </a:extLst>
              </a:tr>
              <a:tr h="370840">
                <a:tc>
                  <a:txBody>
                    <a:bodyPr/>
                    <a:lstStyle/>
                    <a:p>
                      <a:r>
                        <a:rPr lang="en-GB" dirty="0">
                          <a:latin typeface="+mj-lt"/>
                        </a:rPr>
                        <a:t>How many MB in a GB?</a:t>
                      </a:r>
                    </a:p>
                  </a:txBody>
                  <a:tcPr/>
                </a:tc>
                <a:tc>
                  <a:txBody>
                    <a:bodyPr/>
                    <a:lstStyle/>
                    <a:p>
                      <a:r>
                        <a:rPr lang="en-GB" dirty="0">
                          <a:latin typeface="+mj-lt"/>
                        </a:rPr>
                        <a:t>1000 MB or 1024 MB</a:t>
                      </a:r>
                    </a:p>
                  </a:txBody>
                  <a:tcPr/>
                </a:tc>
                <a:extLst>
                  <a:ext uri="{0D108BD9-81ED-4DB2-BD59-A6C34878D82A}">
                    <a16:rowId xmlns:a16="http://schemas.microsoft.com/office/drawing/2014/main" val="1646444903"/>
                  </a:ext>
                </a:extLst>
              </a:tr>
            </a:tbl>
          </a:graphicData>
        </a:graphic>
      </p:graphicFrame>
    </p:spTree>
    <p:extLst>
      <p:ext uri="{BB962C8B-B14F-4D97-AF65-F5344CB8AC3E}">
        <p14:creationId xmlns:p14="http://schemas.microsoft.com/office/powerpoint/2010/main" val="14356908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058DB212-BFA2-403F-85EF-DFD3FF6D973A}" type="slidenum">
              <a:rPr lang="en-US" noProof="0" smtClean="0"/>
              <a:pPr/>
              <a:t>5</a:t>
            </a:fld>
            <a:endParaRPr lang="en-US" noProof="0"/>
          </a:p>
        </p:txBody>
      </p:sp>
      <p:sp>
        <p:nvSpPr>
          <p:cNvPr id="6" name="Title 7"/>
          <p:cNvSpPr txBox="1">
            <a:spLocks/>
          </p:cNvSpPr>
          <p:nvPr/>
        </p:nvSpPr>
        <p:spPr>
          <a:xfrm>
            <a:off x="360000" y="360000"/>
            <a:ext cx="11473200" cy="540000"/>
          </a:xfrm>
          <a:prstGeom prst="rect">
            <a:avLst/>
          </a:prstGeom>
        </p:spPr>
        <p:txBody>
          <a:bodyPr/>
          <a:lst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a:lstStyle>
          <a:p>
            <a:r>
              <a:rPr lang="en-GB" dirty="0"/>
              <a:t>Data capacity conversions</a:t>
            </a:r>
          </a:p>
        </p:txBody>
      </p:sp>
      <p:pic>
        <p:nvPicPr>
          <p:cNvPr id="7" name="Picture 6"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999" y="3459312"/>
            <a:ext cx="8917685" cy="307507"/>
          </a:xfrm>
          <a:prstGeom prst="rect">
            <a:avLst/>
          </a:prstGeom>
        </p:spPr>
      </p:pic>
      <p:sp>
        <p:nvSpPr>
          <p:cNvPr id="8" name="Rectangle 7"/>
          <p:cNvSpPr/>
          <p:nvPr/>
        </p:nvSpPr>
        <p:spPr>
          <a:xfrm>
            <a:off x="9456716" y="3324248"/>
            <a:ext cx="2376483" cy="57970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mj-lt"/>
              </a:rPr>
              <a:t>MB: ……………………..</a:t>
            </a:r>
          </a:p>
        </p:txBody>
      </p:sp>
      <p:pic>
        <p:nvPicPr>
          <p:cNvPr id="1026" name="Picture 2" descr="Free Flashdrive Cliparts, Download Free Clip Art, Free Clip Art on Clipart  Libra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000" y="1369158"/>
            <a:ext cx="1103275" cy="827456"/>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674775" y="1397150"/>
            <a:ext cx="6865326" cy="579703"/>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a:solidFill>
                  <a:schemeClr val="tx1"/>
                </a:solidFill>
                <a:latin typeface="+mj-lt"/>
              </a:rPr>
              <a:t>The capacity of this USB Flash Drive is </a:t>
            </a:r>
            <a:r>
              <a:rPr lang="en-GB" sz="1600" b="1" dirty="0">
                <a:solidFill>
                  <a:schemeClr val="tx1"/>
                </a:solidFill>
                <a:latin typeface="+mj-lt"/>
              </a:rPr>
              <a:t>8GB.</a:t>
            </a:r>
          </a:p>
        </p:txBody>
      </p:sp>
      <p:sp>
        <p:nvSpPr>
          <p:cNvPr id="11" name="Rectangle 10"/>
          <p:cNvSpPr/>
          <p:nvPr/>
        </p:nvSpPr>
        <p:spPr>
          <a:xfrm>
            <a:off x="9456717" y="1397149"/>
            <a:ext cx="2376483" cy="57970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mj-lt"/>
              </a:rPr>
              <a:t>MB: ……………………..</a:t>
            </a:r>
          </a:p>
        </p:txBody>
      </p:sp>
      <p:sp>
        <p:nvSpPr>
          <p:cNvPr id="12" name="Rectangle 11"/>
          <p:cNvSpPr/>
          <p:nvPr/>
        </p:nvSpPr>
        <p:spPr>
          <a:xfrm>
            <a:off x="1674775" y="2428231"/>
            <a:ext cx="6865326" cy="579703"/>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a:solidFill>
                  <a:schemeClr val="tx1"/>
                </a:solidFill>
                <a:latin typeface="+mj-lt"/>
              </a:rPr>
              <a:t>This Solid State drive has a capacity of </a:t>
            </a:r>
            <a:r>
              <a:rPr lang="en-GB" sz="1600" b="1" dirty="0">
                <a:solidFill>
                  <a:schemeClr val="tx1"/>
                </a:solidFill>
                <a:latin typeface="+mj-lt"/>
              </a:rPr>
              <a:t>2TB</a:t>
            </a:r>
            <a:r>
              <a:rPr lang="en-GB" sz="1600" dirty="0">
                <a:solidFill>
                  <a:schemeClr val="tx1"/>
                </a:solidFill>
                <a:latin typeface="+mj-lt"/>
              </a:rPr>
              <a:t>.</a:t>
            </a:r>
          </a:p>
        </p:txBody>
      </p:sp>
      <p:sp>
        <p:nvSpPr>
          <p:cNvPr id="13" name="Rectangle 12"/>
          <p:cNvSpPr/>
          <p:nvPr/>
        </p:nvSpPr>
        <p:spPr>
          <a:xfrm>
            <a:off x="9456716" y="2352727"/>
            <a:ext cx="2376483" cy="57970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mj-lt"/>
              </a:rPr>
              <a:t>GB: ……………………..</a:t>
            </a:r>
          </a:p>
        </p:txBody>
      </p:sp>
      <p:pic>
        <p:nvPicPr>
          <p:cNvPr id="1028" name="Picture 4" descr="OWC Mercury Electra 3G SSD (Solid State Driv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787" y="2446011"/>
            <a:ext cx="1224988" cy="6070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9999" y="4162269"/>
            <a:ext cx="7512413" cy="983384"/>
          </a:xfrm>
          <a:prstGeom prst="rect">
            <a:avLst/>
          </a:prstGeom>
        </p:spPr>
      </p:pic>
      <p:sp>
        <p:nvSpPr>
          <p:cNvPr id="17" name="Rectangle 16"/>
          <p:cNvSpPr/>
          <p:nvPr/>
        </p:nvSpPr>
        <p:spPr>
          <a:xfrm>
            <a:off x="9456715" y="4289980"/>
            <a:ext cx="2376483" cy="57970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mj-lt"/>
              </a:rPr>
              <a:t>TB: ……………………..</a:t>
            </a:r>
          </a:p>
        </p:txBody>
      </p:sp>
      <p:pic>
        <p:nvPicPr>
          <p:cNvPr id="14" name="Picture 13"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9999" y="5251347"/>
            <a:ext cx="7496735" cy="918955"/>
          </a:xfrm>
          <a:prstGeom prst="rect">
            <a:avLst/>
          </a:prstGeom>
        </p:spPr>
      </p:pic>
      <p:sp>
        <p:nvSpPr>
          <p:cNvPr id="19" name="Rectangle 18"/>
          <p:cNvSpPr/>
          <p:nvPr/>
        </p:nvSpPr>
        <p:spPr>
          <a:xfrm>
            <a:off x="9456714" y="5311296"/>
            <a:ext cx="2376483" cy="57970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mj-lt"/>
              </a:rPr>
              <a:t>MB: ……………………..</a:t>
            </a:r>
          </a:p>
        </p:txBody>
      </p:sp>
    </p:spTree>
    <p:extLst>
      <p:ext uri="{BB962C8B-B14F-4D97-AF65-F5344CB8AC3E}">
        <p14:creationId xmlns:p14="http://schemas.microsoft.com/office/powerpoint/2010/main" val="6399149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058DB212-BFA2-403F-85EF-DFD3FF6D973A}" type="slidenum">
              <a:rPr lang="en-US" noProof="0" smtClean="0"/>
              <a:pPr/>
              <a:t>6</a:t>
            </a:fld>
            <a:endParaRPr lang="en-US" noProof="0"/>
          </a:p>
        </p:txBody>
      </p:sp>
      <p:sp>
        <p:nvSpPr>
          <p:cNvPr id="6" name="Title 7"/>
          <p:cNvSpPr txBox="1">
            <a:spLocks/>
          </p:cNvSpPr>
          <p:nvPr/>
        </p:nvSpPr>
        <p:spPr>
          <a:xfrm>
            <a:off x="360000" y="360000"/>
            <a:ext cx="11473200" cy="540000"/>
          </a:xfrm>
          <a:prstGeom prst="rect">
            <a:avLst/>
          </a:prstGeom>
        </p:spPr>
        <p:txBody>
          <a:bodyPr/>
          <a:lstStyle>
            <a:lvl1pPr algn="l" defTabSz="914400" rtl="0" eaLnBrk="1" latinLnBrk="0" hangingPunct="1">
              <a:lnSpc>
                <a:spcPct val="90000"/>
              </a:lnSpc>
              <a:spcBef>
                <a:spcPct val="0"/>
              </a:spcBef>
              <a:buNone/>
              <a:defRPr sz="3200" kern="1200">
                <a:solidFill>
                  <a:schemeClr val="tx1">
                    <a:lumMod val="75000"/>
                    <a:lumOff val="25000"/>
                  </a:schemeClr>
                </a:solidFill>
                <a:latin typeface="+mj-lt"/>
                <a:ea typeface="+mj-ea"/>
                <a:cs typeface="+mj-cs"/>
              </a:defRPr>
            </a:lvl1pPr>
          </a:lstStyle>
          <a:p>
            <a:r>
              <a:rPr lang="en-GB" dirty="0"/>
              <a:t>Data capacity conversions</a:t>
            </a:r>
          </a:p>
        </p:txBody>
      </p:sp>
      <p:pic>
        <p:nvPicPr>
          <p:cNvPr id="7" name="Picture 6"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999" y="3459312"/>
            <a:ext cx="8917685" cy="307507"/>
          </a:xfrm>
          <a:prstGeom prst="rect">
            <a:avLst/>
          </a:prstGeom>
        </p:spPr>
      </p:pic>
      <p:sp>
        <p:nvSpPr>
          <p:cNvPr id="8" name="Rectangle 7"/>
          <p:cNvSpPr/>
          <p:nvPr/>
        </p:nvSpPr>
        <p:spPr>
          <a:xfrm>
            <a:off x="9456716" y="3324248"/>
            <a:ext cx="2376483" cy="57970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mj-lt"/>
              </a:rPr>
              <a:t>MB: 4.526</a:t>
            </a:r>
          </a:p>
        </p:txBody>
      </p:sp>
      <p:pic>
        <p:nvPicPr>
          <p:cNvPr id="1026" name="Picture 2" descr="Free Flashdrive Cliparts, Download Free Clip Art, Free Clip Art on Clipart  Libra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000" y="1369158"/>
            <a:ext cx="1103275" cy="827456"/>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674775" y="1397150"/>
            <a:ext cx="6865326" cy="579703"/>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a:solidFill>
                  <a:schemeClr val="tx1"/>
                </a:solidFill>
                <a:latin typeface="+mj-lt"/>
              </a:rPr>
              <a:t>The capacity of this USB Flash Drive is </a:t>
            </a:r>
            <a:r>
              <a:rPr lang="en-GB" sz="1600" b="1" dirty="0">
                <a:solidFill>
                  <a:schemeClr val="tx1"/>
                </a:solidFill>
                <a:latin typeface="+mj-lt"/>
              </a:rPr>
              <a:t>8GB.</a:t>
            </a:r>
          </a:p>
        </p:txBody>
      </p:sp>
      <p:sp>
        <p:nvSpPr>
          <p:cNvPr id="11" name="Rectangle 10"/>
          <p:cNvSpPr/>
          <p:nvPr/>
        </p:nvSpPr>
        <p:spPr>
          <a:xfrm>
            <a:off x="9456717" y="1397149"/>
            <a:ext cx="2376483" cy="57970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mj-lt"/>
              </a:rPr>
              <a:t>MB: 8000</a:t>
            </a:r>
          </a:p>
        </p:txBody>
      </p:sp>
      <p:sp>
        <p:nvSpPr>
          <p:cNvPr id="12" name="Rectangle 11"/>
          <p:cNvSpPr/>
          <p:nvPr/>
        </p:nvSpPr>
        <p:spPr>
          <a:xfrm>
            <a:off x="1674775" y="2428231"/>
            <a:ext cx="6865326" cy="579703"/>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a:solidFill>
                  <a:schemeClr val="tx1"/>
                </a:solidFill>
                <a:latin typeface="+mj-lt"/>
              </a:rPr>
              <a:t>This Solid State drive has a capacity of </a:t>
            </a:r>
            <a:r>
              <a:rPr lang="en-GB" sz="1600" b="1" dirty="0">
                <a:solidFill>
                  <a:schemeClr val="tx1"/>
                </a:solidFill>
                <a:latin typeface="+mj-lt"/>
              </a:rPr>
              <a:t>2TB</a:t>
            </a:r>
            <a:r>
              <a:rPr lang="en-GB" sz="1600" dirty="0">
                <a:solidFill>
                  <a:schemeClr val="tx1"/>
                </a:solidFill>
                <a:latin typeface="+mj-lt"/>
              </a:rPr>
              <a:t>.</a:t>
            </a:r>
          </a:p>
        </p:txBody>
      </p:sp>
      <p:sp>
        <p:nvSpPr>
          <p:cNvPr id="13" name="Rectangle 12"/>
          <p:cNvSpPr/>
          <p:nvPr/>
        </p:nvSpPr>
        <p:spPr>
          <a:xfrm>
            <a:off x="9456716" y="2352727"/>
            <a:ext cx="2376483" cy="57970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mj-lt"/>
              </a:rPr>
              <a:t>GB: 2000</a:t>
            </a:r>
          </a:p>
        </p:txBody>
      </p:sp>
      <p:pic>
        <p:nvPicPr>
          <p:cNvPr id="1028" name="Picture 4" descr="OWC Mercury Electra 3G SSD (Solid State Driv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787" y="2446011"/>
            <a:ext cx="1224988" cy="6070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9999" y="4162269"/>
            <a:ext cx="7512413" cy="983384"/>
          </a:xfrm>
          <a:prstGeom prst="rect">
            <a:avLst/>
          </a:prstGeom>
        </p:spPr>
      </p:pic>
      <p:sp>
        <p:nvSpPr>
          <p:cNvPr id="17" name="Rectangle 16"/>
          <p:cNvSpPr/>
          <p:nvPr/>
        </p:nvSpPr>
        <p:spPr>
          <a:xfrm>
            <a:off x="9456715" y="4289980"/>
            <a:ext cx="2376483" cy="57970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mj-lt"/>
              </a:rPr>
              <a:t>TB: 0.00377</a:t>
            </a:r>
          </a:p>
        </p:txBody>
      </p:sp>
      <p:pic>
        <p:nvPicPr>
          <p:cNvPr id="14" name="Picture 13"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9999" y="5251347"/>
            <a:ext cx="7496735" cy="918955"/>
          </a:xfrm>
          <a:prstGeom prst="rect">
            <a:avLst/>
          </a:prstGeom>
        </p:spPr>
      </p:pic>
      <p:sp>
        <p:nvSpPr>
          <p:cNvPr id="19" name="Rectangle 18"/>
          <p:cNvSpPr/>
          <p:nvPr/>
        </p:nvSpPr>
        <p:spPr>
          <a:xfrm>
            <a:off x="9456714" y="5311296"/>
            <a:ext cx="2376483" cy="579703"/>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latin typeface="+mj-lt"/>
              </a:rPr>
              <a:t>MB: 0.938</a:t>
            </a:r>
          </a:p>
        </p:txBody>
      </p:sp>
    </p:spTree>
    <p:extLst>
      <p:ext uri="{BB962C8B-B14F-4D97-AF65-F5344CB8AC3E}">
        <p14:creationId xmlns:p14="http://schemas.microsoft.com/office/powerpoint/2010/main" val="11350907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00013"/>
            <a:ext cx="11801475" cy="1384995"/>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Name these storage devices and identify their purpose.</a:t>
            </a:r>
          </a:p>
          <a:p>
            <a:endParaRPr lang="en-GB" dirty="0">
              <a:latin typeface="+mj-lt"/>
            </a:endParaRPr>
          </a:p>
        </p:txBody>
      </p:sp>
      <p:pic>
        <p:nvPicPr>
          <p:cNvPr id="5" name="Picture 4"/>
          <p:cNvPicPr>
            <a:picLocks noChangeAspect="1"/>
          </p:cNvPicPr>
          <p:nvPr/>
        </p:nvPicPr>
        <p:blipFill>
          <a:blip r:embed="rId2"/>
          <a:stretch>
            <a:fillRect/>
          </a:stretch>
        </p:blipFill>
        <p:spPr>
          <a:xfrm>
            <a:off x="3513536" y="1485008"/>
            <a:ext cx="2259261" cy="1694920"/>
          </a:xfrm>
          <a:prstGeom prst="rect">
            <a:avLst/>
          </a:prstGeom>
        </p:spPr>
      </p:pic>
      <p:sp>
        <p:nvSpPr>
          <p:cNvPr id="6" name="Rectangle 5"/>
          <p:cNvSpPr/>
          <p:nvPr/>
        </p:nvSpPr>
        <p:spPr>
          <a:xfrm>
            <a:off x="3513536" y="4315084"/>
            <a:ext cx="2259260" cy="208571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pic>
        <p:nvPicPr>
          <p:cNvPr id="7" name="Picture 6"/>
          <p:cNvPicPr>
            <a:picLocks noChangeAspect="1"/>
          </p:cNvPicPr>
          <p:nvPr/>
        </p:nvPicPr>
        <p:blipFill>
          <a:blip r:embed="rId3"/>
          <a:stretch>
            <a:fillRect/>
          </a:stretch>
        </p:blipFill>
        <p:spPr>
          <a:xfrm>
            <a:off x="6348845" y="1485008"/>
            <a:ext cx="2282538" cy="1711904"/>
          </a:xfrm>
          <a:prstGeom prst="rect">
            <a:avLst/>
          </a:prstGeom>
        </p:spPr>
      </p:pic>
      <p:sp>
        <p:nvSpPr>
          <p:cNvPr id="8" name="Rectangle 7"/>
          <p:cNvSpPr/>
          <p:nvPr/>
        </p:nvSpPr>
        <p:spPr>
          <a:xfrm>
            <a:off x="6348845" y="4315084"/>
            <a:ext cx="2259260" cy="208571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pic>
        <p:nvPicPr>
          <p:cNvPr id="9" name="Picture 8"/>
          <p:cNvPicPr>
            <a:picLocks noChangeAspect="1"/>
          </p:cNvPicPr>
          <p:nvPr/>
        </p:nvPicPr>
        <p:blipFill>
          <a:blip r:embed="rId4"/>
          <a:stretch>
            <a:fillRect/>
          </a:stretch>
        </p:blipFill>
        <p:spPr>
          <a:xfrm>
            <a:off x="9433536" y="1485008"/>
            <a:ext cx="1707749" cy="1711904"/>
          </a:xfrm>
          <a:prstGeom prst="rect">
            <a:avLst/>
          </a:prstGeom>
        </p:spPr>
      </p:pic>
      <p:sp>
        <p:nvSpPr>
          <p:cNvPr id="10" name="Rectangle 9"/>
          <p:cNvSpPr/>
          <p:nvPr/>
        </p:nvSpPr>
        <p:spPr>
          <a:xfrm>
            <a:off x="9184154" y="4315084"/>
            <a:ext cx="2259260" cy="208571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sp>
        <p:nvSpPr>
          <p:cNvPr id="11" name="Rectangle 10"/>
          <p:cNvSpPr/>
          <p:nvPr/>
        </p:nvSpPr>
        <p:spPr>
          <a:xfrm>
            <a:off x="3513536" y="3442706"/>
            <a:ext cx="2259260" cy="60282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sp>
        <p:nvSpPr>
          <p:cNvPr id="12" name="Rectangle 11"/>
          <p:cNvSpPr/>
          <p:nvPr/>
        </p:nvSpPr>
        <p:spPr>
          <a:xfrm>
            <a:off x="6348845" y="3442706"/>
            <a:ext cx="2259260" cy="60282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sp>
        <p:nvSpPr>
          <p:cNvPr id="13" name="Rectangle 12"/>
          <p:cNvSpPr/>
          <p:nvPr/>
        </p:nvSpPr>
        <p:spPr>
          <a:xfrm>
            <a:off x="9184154" y="3442706"/>
            <a:ext cx="2259260" cy="602822"/>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GB" dirty="0">
              <a:solidFill>
                <a:schemeClr val="tx1"/>
              </a:solidFill>
              <a:latin typeface="+mj-lt"/>
            </a:endParaRPr>
          </a:p>
        </p:txBody>
      </p:sp>
      <p:sp>
        <p:nvSpPr>
          <p:cNvPr id="15" name="TextBox 14"/>
          <p:cNvSpPr txBox="1"/>
          <p:nvPr/>
        </p:nvSpPr>
        <p:spPr>
          <a:xfrm>
            <a:off x="415960" y="3559451"/>
            <a:ext cx="2521527" cy="369332"/>
          </a:xfrm>
          <a:prstGeom prst="rect">
            <a:avLst/>
          </a:prstGeom>
          <a:noFill/>
        </p:spPr>
        <p:txBody>
          <a:bodyPr wrap="square" rtlCol="0">
            <a:spAutoFit/>
          </a:bodyPr>
          <a:lstStyle/>
          <a:p>
            <a:r>
              <a:rPr lang="en-GB" dirty="0">
                <a:latin typeface="+mj-lt"/>
              </a:rPr>
              <a:t>Name this storage device</a:t>
            </a:r>
          </a:p>
        </p:txBody>
      </p:sp>
      <p:sp>
        <p:nvSpPr>
          <p:cNvPr id="16" name="TextBox 15"/>
          <p:cNvSpPr txBox="1"/>
          <p:nvPr/>
        </p:nvSpPr>
        <p:spPr>
          <a:xfrm>
            <a:off x="415959" y="5173276"/>
            <a:ext cx="2521527" cy="646331"/>
          </a:xfrm>
          <a:prstGeom prst="rect">
            <a:avLst/>
          </a:prstGeom>
          <a:noFill/>
        </p:spPr>
        <p:txBody>
          <a:bodyPr wrap="square" rtlCol="0">
            <a:spAutoFit/>
          </a:bodyPr>
          <a:lstStyle/>
          <a:p>
            <a:r>
              <a:rPr lang="en-GB" dirty="0">
                <a:latin typeface="+mj-lt"/>
              </a:rPr>
              <a:t>What is the purpose of this device?</a:t>
            </a:r>
          </a:p>
        </p:txBody>
      </p:sp>
    </p:spTree>
    <p:extLst>
      <p:ext uri="{BB962C8B-B14F-4D97-AF65-F5344CB8AC3E}">
        <p14:creationId xmlns:p14="http://schemas.microsoft.com/office/powerpoint/2010/main" val="18491451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7162" y="100013"/>
            <a:ext cx="11801475" cy="1384995"/>
          </a:xfrm>
          <a:prstGeom prst="rect">
            <a:avLst/>
          </a:prstGeom>
          <a:noFill/>
        </p:spPr>
        <p:txBody>
          <a:bodyPr wrap="square" rtlCol="0">
            <a:spAutoFit/>
          </a:bodyPr>
          <a:lstStyle/>
          <a:p>
            <a:r>
              <a:rPr lang="en-GB" sz="2400" b="1" u="sng" dirty="0">
                <a:latin typeface="+mj-lt"/>
              </a:rPr>
              <a:t>Starter</a:t>
            </a:r>
          </a:p>
          <a:p>
            <a:endParaRPr lang="en-GB" sz="2400" b="1" u="sng" dirty="0">
              <a:latin typeface="+mj-lt"/>
            </a:endParaRPr>
          </a:p>
          <a:p>
            <a:r>
              <a:rPr lang="en-GB" dirty="0">
                <a:latin typeface="+mj-lt"/>
              </a:rPr>
              <a:t>Name these storage devices and identify their purpose.</a:t>
            </a:r>
          </a:p>
          <a:p>
            <a:endParaRPr lang="en-GB" dirty="0">
              <a:latin typeface="+mj-lt"/>
            </a:endParaRPr>
          </a:p>
        </p:txBody>
      </p:sp>
      <p:pic>
        <p:nvPicPr>
          <p:cNvPr id="5" name="Picture 4"/>
          <p:cNvPicPr>
            <a:picLocks noChangeAspect="1"/>
          </p:cNvPicPr>
          <p:nvPr/>
        </p:nvPicPr>
        <p:blipFill>
          <a:blip r:embed="rId2"/>
          <a:stretch>
            <a:fillRect/>
          </a:stretch>
        </p:blipFill>
        <p:spPr>
          <a:xfrm>
            <a:off x="3513536" y="1485008"/>
            <a:ext cx="2259261" cy="1694920"/>
          </a:xfrm>
          <a:prstGeom prst="rect">
            <a:avLst/>
          </a:prstGeom>
        </p:spPr>
      </p:pic>
      <p:sp>
        <p:nvSpPr>
          <p:cNvPr id="6" name="Rectangle 5"/>
          <p:cNvSpPr/>
          <p:nvPr/>
        </p:nvSpPr>
        <p:spPr>
          <a:xfrm>
            <a:off x="3513536" y="4315084"/>
            <a:ext cx="2259260" cy="2085716"/>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The purpose of this is to store files such as documents, images, video etc. It’s becoming a common alternative to HDD as they get cheaper.</a:t>
            </a:r>
          </a:p>
        </p:txBody>
      </p:sp>
      <p:pic>
        <p:nvPicPr>
          <p:cNvPr id="7" name="Picture 6"/>
          <p:cNvPicPr>
            <a:picLocks noChangeAspect="1"/>
          </p:cNvPicPr>
          <p:nvPr/>
        </p:nvPicPr>
        <p:blipFill>
          <a:blip r:embed="rId3"/>
          <a:stretch>
            <a:fillRect/>
          </a:stretch>
        </p:blipFill>
        <p:spPr>
          <a:xfrm>
            <a:off x="6348845" y="1485008"/>
            <a:ext cx="2282538" cy="1711904"/>
          </a:xfrm>
          <a:prstGeom prst="rect">
            <a:avLst/>
          </a:prstGeom>
        </p:spPr>
      </p:pic>
      <p:sp>
        <p:nvSpPr>
          <p:cNvPr id="8" name="Rectangle 7"/>
          <p:cNvSpPr/>
          <p:nvPr/>
        </p:nvSpPr>
        <p:spPr>
          <a:xfrm>
            <a:off x="6348845" y="4315084"/>
            <a:ext cx="2259260" cy="2085716"/>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The purpose of this is provide users with the opportunity to transfer files to a portable device that can be moved from  machine to machine.</a:t>
            </a:r>
          </a:p>
        </p:txBody>
      </p:sp>
      <p:pic>
        <p:nvPicPr>
          <p:cNvPr id="9" name="Picture 8"/>
          <p:cNvPicPr>
            <a:picLocks noChangeAspect="1"/>
          </p:cNvPicPr>
          <p:nvPr/>
        </p:nvPicPr>
        <p:blipFill>
          <a:blip r:embed="rId4"/>
          <a:stretch>
            <a:fillRect/>
          </a:stretch>
        </p:blipFill>
        <p:spPr>
          <a:xfrm>
            <a:off x="9433536" y="1485008"/>
            <a:ext cx="1707749" cy="1711904"/>
          </a:xfrm>
          <a:prstGeom prst="rect">
            <a:avLst/>
          </a:prstGeom>
        </p:spPr>
      </p:pic>
      <p:sp>
        <p:nvSpPr>
          <p:cNvPr id="10" name="Rectangle 9"/>
          <p:cNvSpPr/>
          <p:nvPr/>
        </p:nvSpPr>
        <p:spPr>
          <a:xfrm>
            <a:off x="9184154" y="4315084"/>
            <a:ext cx="2259260" cy="2085716"/>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The purpose of this storage device is to store files. They’re commonly used in digital cameras or handheld devices.</a:t>
            </a:r>
          </a:p>
        </p:txBody>
      </p:sp>
      <p:sp>
        <p:nvSpPr>
          <p:cNvPr id="11" name="Rectangle 10"/>
          <p:cNvSpPr/>
          <p:nvPr/>
        </p:nvSpPr>
        <p:spPr>
          <a:xfrm>
            <a:off x="3513536" y="3442706"/>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Solid-state drive</a:t>
            </a:r>
          </a:p>
        </p:txBody>
      </p:sp>
      <p:sp>
        <p:nvSpPr>
          <p:cNvPr id="12" name="Rectangle 11"/>
          <p:cNvSpPr/>
          <p:nvPr/>
        </p:nvSpPr>
        <p:spPr>
          <a:xfrm>
            <a:off x="6348845" y="3442706"/>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USB Flash drive</a:t>
            </a:r>
          </a:p>
        </p:txBody>
      </p:sp>
      <p:sp>
        <p:nvSpPr>
          <p:cNvPr id="13" name="Rectangle 12"/>
          <p:cNvSpPr/>
          <p:nvPr/>
        </p:nvSpPr>
        <p:spPr>
          <a:xfrm>
            <a:off x="9184154" y="3442706"/>
            <a:ext cx="2259260" cy="602822"/>
          </a:xfrm>
          <a:prstGeom prst="rect">
            <a:avLst/>
          </a:prstGeom>
          <a:solidFill>
            <a:schemeClr val="accent5">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dirty="0">
                <a:solidFill>
                  <a:schemeClr val="tx1"/>
                </a:solidFill>
                <a:latin typeface="+mj-lt"/>
              </a:rPr>
              <a:t>SD Card</a:t>
            </a:r>
          </a:p>
        </p:txBody>
      </p:sp>
      <p:sp>
        <p:nvSpPr>
          <p:cNvPr id="15" name="TextBox 14"/>
          <p:cNvSpPr txBox="1"/>
          <p:nvPr/>
        </p:nvSpPr>
        <p:spPr>
          <a:xfrm>
            <a:off x="415960" y="3559451"/>
            <a:ext cx="2521527" cy="369332"/>
          </a:xfrm>
          <a:prstGeom prst="rect">
            <a:avLst/>
          </a:prstGeom>
          <a:noFill/>
        </p:spPr>
        <p:txBody>
          <a:bodyPr wrap="square" rtlCol="0">
            <a:spAutoFit/>
          </a:bodyPr>
          <a:lstStyle/>
          <a:p>
            <a:r>
              <a:rPr lang="en-GB" dirty="0">
                <a:latin typeface="+mj-lt"/>
              </a:rPr>
              <a:t>Name this storage device</a:t>
            </a:r>
          </a:p>
        </p:txBody>
      </p:sp>
      <p:sp>
        <p:nvSpPr>
          <p:cNvPr id="16" name="TextBox 15"/>
          <p:cNvSpPr txBox="1"/>
          <p:nvPr/>
        </p:nvSpPr>
        <p:spPr>
          <a:xfrm>
            <a:off x="415959" y="5173276"/>
            <a:ext cx="2521527" cy="646331"/>
          </a:xfrm>
          <a:prstGeom prst="rect">
            <a:avLst/>
          </a:prstGeom>
          <a:noFill/>
        </p:spPr>
        <p:txBody>
          <a:bodyPr wrap="square" rtlCol="0">
            <a:spAutoFit/>
          </a:bodyPr>
          <a:lstStyle/>
          <a:p>
            <a:r>
              <a:rPr lang="en-GB" dirty="0">
                <a:latin typeface="+mj-lt"/>
              </a:rPr>
              <a:t>What is the purpose of this device?</a:t>
            </a:r>
          </a:p>
        </p:txBody>
      </p:sp>
    </p:spTree>
    <p:extLst>
      <p:ext uri="{BB962C8B-B14F-4D97-AF65-F5344CB8AC3E}">
        <p14:creationId xmlns:p14="http://schemas.microsoft.com/office/powerpoint/2010/main" val="3429790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A76B3-D03C-4451-8EB4-18D3076077B3}"/>
              </a:ext>
            </a:extLst>
          </p:cNvPr>
          <p:cNvSpPr>
            <a:spLocks noGrp="1"/>
          </p:cNvSpPr>
          <p:nvPr>
            <p:ph type="title"/>
          </p:nvPr>
        </p:nvSpPr>
        <p:spPr/>
        <p:txBody>
          <a:bodyPr/>
          <a:lstStyle/>
          <a:p>
            <a:r>
              <a:rPr lang="en-US" dirty="0"/>
              <a:t>Lesson Objectives:</a:t>
            </a:r>
          </a:p>
        </p:txBody>
      </p:sp>
      <p:sp>
        <p:nvSpPr>
          <p:cNvPr id="3" name="Text Placeholder 2">
            <a:extLst>
              <a:ext uri="{FF2B5EF4-FFF2-40B4-BE49-F238E27FC236}">
                <a16:creationId xmlns:a16="http://schemas.microsoft.com/office/drawing/2014/main" id="{348A36BD-3D0C-42D5-A5D3-CE11F484185A}"/>
              </a:ext>
            </a:extLst>
          </p:cNvPr>
          <p:cNvSpPr>
            <a:spLocks noGrp="1"/>
          </p:cNvSpPr>
          <p:nvPr>
            <p:ph type="body" sz="quarter" idx="12"/>
          </p:nvPr>
        </p:nvSpPr>
        <p:spPr/>
        <p:txBody>
          <a:bodyPr/>
          <a:lstStyle/>
          <a:p>
            <a:r>
              <a:rPr lang="en-US" noProof="1"/>
              <a:t>Curricular goal:</a:t>
            </a:r>
          </a:p>
        </p:txBody>
      </p:sp>
      <p:sp>
        <p:nvSpPr>
          <p:cNvPr id="4" name="Content Placeholder 3">
            <a:extLst>
              <a:ext uri="{FF2B5EF4-FFF2-40B4-BE49-F238E27FC236}">
                <a16:creationId xmlns:a16="http://schemas.microsoft.com/office/drawing/2014/main" id="{5F0977C3-BD7D-4617-8DF1-56211456D512}"/>
              </a:ext>
            </a:extLst>
          </p:cNvPr>
          <p:cNvSpPr>
            <a:spLocks noGrp="1"/>
          </p:cNvSpPr>
          <p:nvPr>
            <p:ph sz="half" idx="1"/>
          </p:nvPr>
        </p:nvSpPr>
        <p:spPr/>
        <p:txBody>
          <a:bodyPr/>
          <a:lstStyle/>
          <a:p>
            <a:r>
              <a:rPr lang="en-GB" dirty="0"/>
              <a:t>A solid-state drive (SSD) is a solid-state storage device that uses integrated circuit assemblies to store data persistently, typically using flash memory, and functioning as secondary storage in the hierarchy of computer storage.</a:t>
            </a:r>
          </a:p>
          <a:p>
            <a:pPr marL="0" indent="0">
              <a:buNone/>
            </a:pPr>
            <a:endParaRPr lang="en-GB" dirty="0"/>
          </a:p>
          <a:p>
            <a:r>
              <a:rPr lang="en-GB" dirty="0"/>
              <a:t>Identify a range of solid-state storage devices and their purpose.</a:t>
            </a:r>
          </a:p>
          <a:p>
            <a:r>
              <a:rPr lang="en-GB" dirty="0"/>
              <a:t>Describe the six characteristics used to assess the suitability of a storage device for a given purpose.</a:t>
            </a:r>
          </a:p>
          <a:p>
            <a:r>
              <a:rPr lang="en-GB" dirty="0"/>
              <a:t>Use these characteristics to assess the suitability of solid-state storage.</a:t>
            </a:r>
          </a:p>
          <a:p>
            <a:endParaRPr lang="en-GB" dirty="0"/>
          </a:p>
          <a:p>
            <a:endParaRPr lang="en-US" dirty="0"/>
          </a:p>
        </p:txBody>
      </p:sp>
      <p:cxnSp>
        <p:nvCxnSpPr>
          <p:cNvPr id="7" name="Straight Connector 6">
            <a:extLst>
              <a:ext uri="{FF2B5EF4-FFF2-40B4-BE49-F238E27FC236}">
                <a16:creationId xmlns:a16="http://schemas.microsoft.com/office/drawing/2014/main" id="{4B51536B-93ED-432A-BBEA-AF185E2233AE}"/>
              </a:ext>
              <a:ext uri="{C183D7F6-B498-43B3-948B-1728B52AA6E4}">
                <adec:decorative xmlns:adec="http://schemas.microsoft.com/office/drawing/2017/decorative" val="1"/>
              </a:ext>
            </a:extLst>
          </p:cNvPr>
          <p:cNvCxnSpPr/>
          <p:nvPr/>
        </p:nvCxnSpPr>
        <p:spPr>
          <a:xfrm>
            <a:off x="7804352" y="1204506"/>
            <a:ext cx="0" cy="4093388"/>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Slide Number Placeholder 4">
            <a:extLst>
              <a:ext uri="{FF2B5EF4-FFF2-40B4-BE49-F238E27FC236}">
                <a16:creationId xmlns:a16="http://schemas.microsoft.com/office/drawing/2014/main" id="{3619E243-D955-4AE4-B703-304B0F84084C}"/>
              </a:ext>
            </a:extLst>
          </p:cNvPr>
          <p:cNvSpPr>
            <a:spLocks noGrp="1"/>
          </p:cNvSpPr>
          <p:nvPr>
            <p:ph type="sldNum" sz="quarter" idx="15"/>
          </p:nvPr>
        </p:nvSpPr>
        <p:spPr/>
        <p:txBody>
          <a:bodyPr/>
          <a:lstStyle/>
          <a:p>
            <a:fld id="{058DB212-BFA2-403F-85EF-DFD3FF6D973A}" type="slidenum">
              <a:rPr lang="en-US" smtClean="0"/>
              <a:pPr/>
              <a:t>9</a:t>
            </a:fld>
            <a:endParaRPr lang="en-US" dirty="0"/>
          </a:p>
        </p:txBody>
      </p:sp>
      <p:sp>
        <p:nvSpPr>
          <p:cNvPr id="12" name="Text Placeholder 2">
            <a:extLst>
              <a:ext uri="{FF2B5EF4-FFF2-40B4-BE49-F238E27FC236}">
                <a16:creationId xmlns:a16="http://schemas.microsoft.com/office/drawing/2014/main" id="{348A36BD-3D0C-42D5-A5D3-CE11F484185A}"/>
              </a:ext>
            </a:extLst>
          </p:cNvPr>
          <p:cNvSpPr txBox="1">
            <a:spLocks/>
          </p:cNvSpPr>
          <p:nvPr/>
        </p:nvSpPr>
        <p:spPr>
          <a:xfrm>
            <a:off x="359999" y="2691304"/>
            <a:ext cx="6992937" cy="360362"/>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 typeface="Arial" panose="020B0604020202020204" pitchFamily="34" charset="0"/>
              <a:buNone/>
              <a:defRPr sz="2100" kern="1200">
                <a:solidFill>
                  <a:schemeClr val="tx1">
                    <a:lumMod val="75000"/>
                    <a:lumOff val="25000"/>
                  </a:schemeClr>
                </a:solidFill>
                <a:latin typeface="+mj-lt"/>
                <a:ea typeface="+mn-ea"/>
                <a:cs typeface="+mn-cs"/>
              </a:defRPr>
            </a:lvl1pPr>
            <a:lvl2pPr marL="536575" indent="-27305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j-lt"/>
                <a:ea typeface="+mn-ea"/>
                <a:cs typeface="+mn-cs"/>
              </a:defRPr>
            </a:lvl2pPr>
            <a:lvl3pPr marL="811213" indent="-274638"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3pPr>
            <a:lvl4pPr marL="1074738" indent="-263525"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4pPr>
            <a:lvl5pPr marL="1347788" indent="-27305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noProof="1"/>
              <a:t>Lesson components:</a:t>
            </a:r>
          </a:p>
        </p:txBody>
      </p:sp>
      <p:pic>
        <p:nvPicPr>
          <p:cNvPr id="9" name="Picture Placeholder 8"/>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737" r="737"/>
          <a:stretch>
            <a:fillRect/>
          </a:stretch>
        </p:blipFill>
        <p:spPr/>
      </p:pic>
    </p:spTree>
    <p:extLst>
      <p:ext uri="{BB962C8B-B14F-4D97-AF65-F5344CB8AC3E}">
        <p14:creationId xmlns:p14="http://schemas.microsoft.com/office/powerpoint/2010/main" val="4191138000"/>
      </p:ext>
    </p:extLst>
  </p:cSld>
  <p:clrMapOvr>
    <a:masterClrMapping/>
  </p:clrMapOvr>
</p:sld>
</file>

<file path=ppt/theme/theme1.xml><?xml version="1.0" encoding="utf-8"?>
<a:theme xmlns:a="http://schemas.openxmlformats.org/drawingml/2006/main" name="Office Theme">
  <a:themeElements>
    <a:clrScheme name="Custom 153">
      <a:dk1>
        <a:sysClr val="windowText" lastClr="000000"/>
      </a:dk1>
      <a:lt1>
        <a:sysClr val="window" lastClr="FFFFFF"/>
      </a:lt1>
      <a:dk2>
        <a:srgbClr val="44546A"/>
      </a:dk2>
      <a:lt2>
        <a:srgbClr val="E7E6E6"/>
      </a:lt2>
      <a:accent1>
        <a:srgbClr val="00B0F0"/>
      </a:accent1>
      <a:accent2>
        <a:srgbClr val="0B6CD9"/>
      </a:accent2>
      <a:accent3>
        <a:srgbClr val="0C3DF8"/>
      </a:accent3>
      <a:accent4>
        <a:srgbClr val="F2194A"/>
      </a:accent4>
      <a:accent5>
        <a:srgbClr val="0CF8B6"/>
      </a:accent5>
      <a:accent6>
        <a:srgbClr val="BDB313"/>
      </a:accent6>
      <a:hlink>
        <a:srgbClr val="00B0F0"/>
      </a:hlink>
      <a:folHlink>
        <a:srgbClr val="00B0F0"/>
      </a:folHlink>
    </a:clrScheme>
    <a:fontScheme name="Custom 162">
      <a:majorFont>
        <a:latin typeface="Tw Cen MT"/>
        <a:ea typeface=""/>
        <a:cs typeface=""/>
      </a:majorFont>
      <a:minorFont>
        <a:latin typeface="Lucida Sans Typewrite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F78043420_Science fair presentation_RVA_v3.potx" id="{29D4BD8F-7488-49D9-BFBB-7DF8C2B0292D}" vid="{799E8309-D02B-4451-A1B1-915D5FF07E1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Science fair presentation</Template>
  <TotalTime>0</TotalTime>
  <Words>1424</Words>
  <Application>Microsoft Office PowerPoint</Application>
  <PresentationFormat>Widescreen</PresentationFormat>
  <Paragraphs>251</Paragraphs>
  <Slides>19</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Lucida Sans Typewriter</vt:lpstr>
      <vt:lpstr>Times New Roman</vt:lpstr>
      <vt:lpstr>Tw Cen MT</vt:lpstr>
      <vt:lpstr>Office Theme</vt:lpstr>
      <vt:lpstr>WJEC Digital Technology</vt:lpstr>
      <vt:lpstr>PowerPoint Presentation</vt:lpstr>
      <vt:lpstr>Starter:</vt:lpstr>
      <vt:lpstr>Starter:</vt:lpstr>
      <vt:lpstr>PowerPoint Presentation</vt:lpstr>
      <vt:lpstr>PowerPoint Presentation</vt:lpstr>
      <vt:lpstr>PowerPoint Presentation</vt:lpstr>
      <vt:lpstr>PowerPoint Presentation</vt:lpstr>
      <vt:lpstr>Lesson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2020-07-10T06:49:00Z</dcterms:created>
  <dcterms:modified xsi:type="dcterms:W3CDTF">2021-03-28T11:56:23Z</dcterms:modified>
</cp:coreProperties>
</file>